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2518" y="3202244"/>
            <a:ext cx="32004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243890-EC47-408C-A03E-B865706763E0}"/>
</file>

<file path=customXml/itemProps2.xml><?xml version="1.0" encoding="utf-8"?>
<ds:datastoreItem xmlns:ds="http://schemas.openxmlformats.org/officeDocument/2006/customXml" ds:itemID="{6B6EE6D7-6326-41C2-9446-5EE256B800AC}"/>
</file>

<file path=customXml/itemProps3.xml><?xml version="1.0" encoding="utf-8"?>
<ds:datastoreItem xmlns:ds="http://schemas.openxmlformats.org/officeDocument/2006/customXml" ds:itemID="{AFB4B027-2118-4A39-AC69-7ECE6985ACF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