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5A264-883D-49A3-A3C1-62CA131339D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A0B8E-2C3D-4D0F-94F8-231A73EEAE3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A0B8E-2C3D-4D0F-94F8-231A73EEAE3E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12192000" cy="68580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628661" y="3323446"/>
            <a:ext cx="3560618" cy="3560618"/>
            <a:chOff x="-256309" y="2649610"/>
            <a:chExt cx="3560618" cy="356061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309" y="2649610"/>
              <a:ext cx="3560618" cy="3560618"/>
            </a:xfrm>
            <a:prstGeom prst="rect">
              <a:avLst/>
            </a:prstGeom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540952" y="4421607"/>
              <a:ext cx="914401" cy="429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МОЯ</a:t>
              </a:r>
              <a:endPara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608306" y="3138617"/>
            <a:ext cx="3203185" cy="3524376"/>
            <a:chOff x="4346547" y="3436680"/>
            <a:chExt cx="3203185" cy="352437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14"/>
            <a:stretch>
              <a:fillRect/>
            </a:stretch>
          </p:blipFill>
          <p:spPr>
            <a:xfrm>
              <a:off x="4346547" y="3436680"/>
              <a:ext cx="3203185" cy="3524376"/>
            </a:xfrm>
            <a:prstGeom prst="rect">
              <a:avLst/>
            </a:prstGeom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5110608" y="5196964"/>
              <a:ext cx="921573" cy="42348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МІЙ</a:t>
              </a:r>
              <a:endPara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-256309" y="3477491"/>
            <a:ext cx="3560618" cy="3560618"/>
            <a:chOff x="2518126" y="3031867"/>
            <a:chExt cx="3560618" cy="356061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8126" y="3031867"/>
              <a:ext cx="3560618" cy="3560618"/>
            </a:xfrm>
            <a:prstGeom prst="rect">
              <a:avLst/>
            </a:prstGeom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3331068" y="4812176"/>
              <a:ext cx="914401" cy="429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МОЇ</a:t>
              </a:r>
              <a:endPara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7" name="Овал 16"/>
          <p:cNvSpPr/>
          <p:nvPr/>
        </p:nvSpPr>
        <p:spPr>
          <a:xfrm>
            <a:off x="2927762" y="446655"/>
            <a:ext cx="2469512" cy="23622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r="13910"/>
          <a:stretch>
            <a:fillRect/>
          </a:stretch>
        </p:blipFill>
        <p:spPr>
          <a:xfrm>
            <a:off x="96676" y="-93033"/>
            <a:ext cx="732591" cy="105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8"/>
          <a:stretch>
            <a:fillRect/>
          </a:stretch>
        </p:blipFill>
        <p:spPr>
          <a:xfrm>
            <a:off x="6656853" y="375728"/>
            <a:ext cx="3536449" cy="268104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13" y="680759"/>
            <a:ext cx="1838882" cy="183888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00" y="830732"/>
            <a:ext cx="1600200" cy="16002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43" y="1011004"/>
            <a:ext cx="1229317" cy="12293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325" y="909192"/>
            <a:ext cx="1479688" cy="14796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17" y="755147"/>
            <a:ext cx="1590378" cy="15903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697" y="710045"/>
            <a:ext cx="1780309" cy="178030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49" y="683103"/>
            <a:ext cx="1813003" cy="1813003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28370" y="3323446"/>
            <a:ext cx="2114550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-0.22045 0.5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-0.211042 0.485741 " pathEditMode="relative" rAng="0" ptsTypes="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2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5 0.04676 L 0.27305 0.4655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22331 0.507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694 L 0.25521 0.452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01953 0.443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0.2543 0.488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534813-30DE-450F-A5B9-6BE065483936}"/>
</file>

<file path=customXml/itemProps2.xml><?xml version="1.0" encoding="utf-8"?>
<ds:datastoreItem xmlns:ds="http://schemas.openxmlformats.org/officeDocument/2006/customXml" ds:itemID="{3783F963-8EC1-4541-865C-C7A72E08111F}"/>
</file>

<file path=customXml/itemProps3.xml><?xml version="1.0" encoding="utf-8"?>
<ds:datastoreItem xmlns:ds="http://schemas.openxmlformats.org/officeDocument/2006/customXml" ds:itemID="{35D53E0F-07A7-4928-BD31-B6A6134005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Slides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17</cp:revision>
  <dcterms:created xsi:type="dcterms:W3CDTF">2024-07-27T19:39:00Z</dcterms:created>
  <dcterms:modified xsi:type="dcterms:W3CDTF">2025-04-09T16:16:05Z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BD69554496764B86A557C478D2E0D03B_12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