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07.11.2024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Облако 60">
            <a:extLst>
              <a:ext uri="{FF2B5EF4-FFF2-40B4-BE49-F238E27FC236}">
                <a16:creationId xmlns:a16="http://schemas.microsoft.com/office/drawing/2014/main" id="{8225A205-F4FF-B5AD-DDCE-3EFD3F2850BC}"/>
              </a:ext>
            </a:extLst>
          </p:cNvPr>
          <p:cNvSpPr/>
          <p:nvPr/>
        </p:nvSpPr>
        <p:spPr>
          <a:xfrm>
            <a:off x="3908141" y="301246"/>
            <a:ext cx="4193640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блако 61">
            <a:extLst>
              <a:ext uri="{FF2B5EF4-FFF2-40B4-BE49-F238E27FC236}">
                <a16:creationId xmlns:a16="http://schemas.microsoft.com/office/drawing/2014/main" id="{629CF354-2F65-CDCF-5C3D-70A4792B17F4}"/>
              </a:ext>
            </a:extLst>
          </p:cNvPr>
          <p:cNvSpPr/>
          <p:nvPr/>
        </p:nvSpPr>
        <p:spPr>
          <a:xfrm>
            <a:off x="434922" y="3438156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блако 62">
            <a:extLst>
              <a:ext uri="{FF2B5EF4-FFF2-40B4-BE49-F238E27FC236}">
                <a16:creationId xmlns:a16="http://schemas.microsoft.com/office/drawing/2014/main" id="{780D0867-60AE-6A4E-D7FA-02D142352AD0}"/>
              </a:ext>
            </a:extLst>
          </p:cNvPr>
          <p:cNvSpPr/>
          <p:nvPr/>
        </p:nvSpPr>
        <p:spPr>
          <a:xfrm>
            <a:off x="8500115" y="3429000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653C6B-525A-DF8C-507F-4AC59EB476D9}"/>
              </a:ext>
            </a:extLst>
          </p:cNvPr>
          <p:cNvSpPr txBox="1"/>
          <p:nvPr/>
        </p:nvSpPr>
        <p:spPr>
          <a:xfrm>
            <a:off x="1999749" y="3397564"/>
            <a:ext cx="591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C70E0-FCB5-7347-7FFF-8FC0A13BC92E}"/>
              </a:ext>
            </a:extLst>
          </p:cNvPr>
          <p:cNvSpPr txBox="1"/>
          <p:nvPr/>
        </p:nvSpPr>
        <p:spPr>
          <a:xfrm>
            <a:off x="10108907" y="3438156"/>
            <a:ext cx="554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 descr="Изображение выглядит как палец ноги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26A5E0E-CD18-175A-21A8-9BF303CC96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799" y="3994024"/>
            <a:ext cx="1154874" cy="1154874"/>
          </a:xfrm>
          <a:prstGeom prst="rect">
            <a:avLst/>
          </a:prstGeom>
          <a:effectLst>
            <a:glow rad="25400">
              <a:schemeClr val="tx1"/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Изображение выглядит как рука, палец, перчатк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5D7AA7C-0137-72A5-C294-3D778F4D158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6" y="4048534"/>
            <a:ext cx="1184310" cy="1184310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6" name="Рисунок 15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CD4C979-4011-6FF6-3B1C-DBFD4CB0C0C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61787" y="3964317"/>
            <a:ext cx="2352838" cy="235283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A20D75-8204-3DA2-7223-E5E7B71DC3F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38" y="4324155"/>
            <a:ext cx="1470603" cy="1470603"/>
          </a:xfrm>
          <a:prstGeom prst="rect">
            <a:avLst/>
          </a:prstGeom>
        </p:spPr>
      </p:pic>
      <p:pic>
        <p:nvPicPr>
          <p:cNvPr id="8" name="Рисунок 7" descr="Изображение выглядит как мультфильм, зарисовка, Супергерой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53911785-E27D-1C3B-ECD0-E2197AB90C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446" y="-882357"/>
            <a:ext cx="3729145" cy="3729145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Графика, графическая вставка, мультфильм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784E076-2BF0-AFCC-FD9F-3AB579BBFDB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579" y="588401"/>
            <a:ext cx="2292763" cy="229276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4" name="Рисунок 33" descr="Изображение выглядит как птица, фазановый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EF1D0115-6FD3-EDDA-1E9F-D2101D4036F4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773" y="519649"/>
            <a:ext cx="2134597" cy="213459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3" name="Рисунок 12" descr="Изображение выглядит как Драгоценный камень, Бирюза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0BB23CB7-4740-9CFC-AB16-8B3848D6445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086" y="371084"/>
            <a:ext cx="2503827" cy="25038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металлоизделия, замок, навесной замок&#10;&#10;Автоматически созданное описание">
            <a:extLst>
              <a:ext uri="{FF2B5EF4-FFF2-40B4-BE49-F238E27FC236}">
                <a16:creationId xmlns:a16="http://schemas.microsoft.com/office/drawing/2014/main" id="{8DC9E09E-7B47-5B09-F557-595353D957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233" y="493180"/>
            <a:ext cx="2283957" cy="228395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" name="Рисунок 2" descr="Изображение выглядит как золото, дизайн,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F74DEBD8-493B-4C26-EC94-01C12809AA5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247" y="259042"/>
            <a:ext cx="2696956" cy="269695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7295E79E-A682-8714-CF2E-D050FB81B3C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340" y="591234"/>
            <a:ext cx="2134598" cy="215460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9" name="Рисунок 28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BFC3C75B-8931-C787-EF89-B15A159FD1BE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434" y="392282"/>
            <a:ext cx="2687780" cy="268778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2" name="Рисунок 51" descr="Изображение выглядит как цвет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2C8EF1E-318B-A8AA-AF56-DC1A7907953C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669" y="364753"/>
            <a:ext cx="2715309" cy="271530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B47AFA0-DEDA-1AD9-832F-F644B571B908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031" y="627942"/>
            <a:ext cx="2292763" cy="229276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5" name="Рисунок 24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94159BDF-6C7B-FE87-A289-69F353521545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648" y="576371"/>
            <a:ext cx="2356111" cy="235611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0" name="Рисунок 59" descr="Изображение выглядит как млекопитающее, Морское млекопитающее, морские млекопитающие, дельфин&#10;&#10;Автоматически созданное описание">
            <a:extLst>
              <a:ext uri="{FF2B5EF4-FFF2-40B4-BE49-F238E27FC236}">
                <a16:creationId xmlns:a16="http://schemas.microsoft.com/office/drawing/2014/main" id="{EFF3CE60-C59A-16E3-9D51-242C5F3084C1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504" y="388554"/>
            <a:ext cx="2498778" cy="249877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643" y="-411361"/>
            <a:ext cx="3926499" cy="3996615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30741" y="3930406"/>
            <a:ext cx="17907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-0.32227 0.108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20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34401 0.116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0.34401 0.1034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31172 0.0946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86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34401 0.1046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32748 0.166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67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-0.31289 0.0837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51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-0.31745 0.0967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0.34401 0.1004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0.34401 0.08194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32161 0.1166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-0.3121 0.11157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12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37</cp:revision>
  <dcterms:created xsi:type="dcterms:W3CDTF">2024-07-21T13:02:50Z</dcterms:created>
  <dcterms:modified xsi:type="dcterms:W3CDTF">2024-11-07T11:32:30Z</dcterms:modified>
</cp:coreProperties>
</file>