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31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2"/>
  </p:normalViewPr>
  <p:slideViewPr>
    <p:cSldViewPr snapToGrid="0" showGuides="1">
      <p:cViewPr>
        <p:scale>
          <a:sx n="75" d="100"/>
          <a:sy n="75" d="100"/>
        </p:scale>
        <p:origin x="1068" y="6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692FFC-4828-AD4F-A52F-D54F12B361BB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DFC7B5-A254-CE4E-B0E6-84B2462435F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Рисунок 49" descr="Изображение выглядит как картина, рисунок, искусство&#10;&#10;Автоматически созданное описание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257541"/>
          </a:xfrm>
          <a:prstGeom prst="rect">
            <a:avLst/>
          </a:prstGeom>
        </p:spPr>
      </p:pic>
      <p:sp>
        <p:nvSpPr>
          <p:cNvPr id="35" name="Скругленный прямоугольник 34"/>
          <p:cNvSpPr/>
          <p:nvPr/>
        </p:nvSpPr>
        <p:spPr>
          <a:xfrm>
            <a:off x="503228" y="3203803"/>
            <a:ext cx="1840752" cy="16582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6302478" y="3234770"/>
            <a:ext cx="1840752" cy="17199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325360" y="376307"/>
            <a:ext cx="1840752" cy="165257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Скругленный прямоугольник 2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98077" y="381598"/>
            <a:ext cx="1840752" cy="17199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Прямоугольник 2"/>
          <p:cNvSpPr/>
          <p:nvPr/>
        </p:nvSpPr>
        <p:spPr>
          <a:xfrm>
            <a:off x="370114" y="2147715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12084" y="2147712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654054" y="2147712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179519" y="2158161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821489" y="2158158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463459" y="2158158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27309" y="4953147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168479" y="4953147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852321" y="4953147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153866" y="2101548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6916598" y="2092942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7679330" y="2084336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244124" y="4993368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6930467" y="4993368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7616810" y="4993368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3265791" y="4973740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4006961" y="4963594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4778328" y="4953146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8" name="Рисунок 37" descr="Изображение выглядит как медуза, беспозвоночный, кишечнополостные, Морские беспозвоночные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982" y="3117660"/>
            <a:ext cx="1875708" cy="1875708"/>
          </a:xfrm>
          <a:prstGeom prst="rect">
            <a:avLst/>
          </a:prstGeom>
        </p:spPr>
      </p:pic>
      <p:pic>
        <p:nvPicPr>
          <p:cNvPr id="54" name="Рисунок 53" descr="Изображение выглядит как свеча, Торт на день рождения, пирог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2212" y="495369"/>
            <a:ext cx="2003045" cy="1734051"/>
          </a:xfrm>
          <a:prstGeom prst="rect">
            <a:avLst/>
          </a:prstGeom>
        </p:spPr>
      </p:pic>
      <p:sp>
        <p:nvSpPr>
          <p:cNvPr id="31" name="Скругленный прямоугольник 30"/>
          <p:cNvSpPr/>
          <p:nvPr/>
        </p:nvSpPr>
        <p:spPr>
          <a:xfrm>
            <a:off x="3204571" y="376307"/>
            <a:ext cx="1840752" cy="17199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420844" y="3206406"/>
            <a:ext cx="1840752" cy="17199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Рисунок 33" descr="Изображение выглядит как кролик, Кролики и зайцы, млекопитающее, зарисовка&#10;&#10;Автоматически созданное описание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0863" y="306285"/>
            <a:ext cx="1963917" cy="1963917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коза, рог, скот, Козы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30783" y="3165092"/>
            <a:ext cx="1750961" cy="1764362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11163300" y="79209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17" name="Рисунок 16" descr="Изображение выглядит как ваза, цветок, искусство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2869E95A-2053-E320-DF26-07530A9C39E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5533" y="336915"/>
            <a:ext cx="1725840" cy="1725840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искусство, цветок, снежинка&#10;&#10;Автоматически созданное описание">
            <a:extLst>
              <a:ext uri="{FF2B5EF4-FFF2-40B4-BE49-F238E27FC236}">
                <a16:creationId xmlns:a16="http://schemas.microsoft.com/office/drawing/2014/main" id="{B7DBB175-21F8-9AD7-1092-302164E6D0C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38805" y="413544"/>
            <a:ext cx="1602526" cy="1602526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млекопитающее, зебра, зарисовка, живая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F266E44A-FE4E-6569-156B-C20D4881F69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92684" y="3220253"/>
            <a:ext cx="1706103" cy="1706103"/>
          </a:xfrm>
          <a:prstGeom prst="rect">
            <a:avLst/>
          </a:prstGeom>
        </p:spPr>
      </p:pic>
      <p:pic>
        <p:nvPicPr>
          <p:cNvPr id="205" name="Picture 204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88350" y="2566035"/>
            <a:ext cx="3714750" cy="37337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8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2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8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6" dur="8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7" dur="8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8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0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1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8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4" dur="8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5" dur="8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8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5" grpId="1" animBg="1"/>
      <p:bldP spid="10" grpId="0" animBg="1"/>
      <p:bldP spid="12" grpId="0" animBg="1"/>
      <p:bldP spid="12" grpId="1" animBg="1"/>
      <p:bldP spid="13" grpId="0" animBg="1"/>
      <p:bldP spid="14" grpId="0" animBg="1"/>
      <p:bldP spid="15" grpId="0" animBg="1"/>
      <p:bldP spid="16" grpId="0" animBg="1"/>
      <p:bldP spid="16" grpId="1" animBg="1"/>
      <p:bldP spid="19" grpId="0" animBg="1"/>
      <p:bldP spid="20" grpId="0" animBg="1"/>
      <p:bldP spid="21" grpId="0" animBg="1"/>
      <p:bldP spid="22" grpId="0" animBg="1"/>
      <p:bldP spid="22" grpId="1" animBg="1"/>
      <p:bldP spid="23" grpId="0" animBg="1"/>
      <p:bldP spid="23" grpId="1" animBg="1"/>
      <p:bldP spid="24" grpId="0" animBg="1"/>
      <p:bldP spid="25" grpId="0" animBg="1"/>
      <p:bldP spid="26" grpId="0" animBg="1"/>
      <p:bldP spid="27" grpId="0" animBg="1"/>
      <p:bldP spid="27" grpId="1" animBg="1"/>
      <p:bldP spid="2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8</cp:revision>
  <dcterms:created xsi:type="dcterms:W3CDTF">2024-04-29T06:28:00Z</dcterms:created>
  <dcterms:modified xsi:type="dcterms:W3CDTF">2024-11-05T08:00:26Z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A93D98413FEB4EA0843FD481A246D45D_12</vt:lpwstr>
  </property>
  <property fmtid="{D5CDD505-2E9C-101B-9397-08002B2CF9AE}" pid="3" name="KSOProductBuildVer">
    <vt:lpwstr>1033-12.2.0.17119</vt:lpwstr>
  </property>
</Properties>
</file>