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Ы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О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5970" y="2463165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2024-05-08T09:50:00Z</dcterms:created>
  <dcterms:modified xsi:type="dcterms:W3CDTF">2024-06-14T07:51:14Z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