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95" y="-259859"/>
            <a:ext cx="2730125" cy="273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2964" y="2935363"/>
            <a:ext cx="33528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13</cp:revision>
  <dcterms:created xsi:type="dcterms:W3CDTF">2024-04-11T14:16:00Z</dcterms:created>
  <dcterms:modified xsi:type="dcterms:W3CDTF">2024-07-24T17:12:48Z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9E9BFF039FAE4D0497265CB2F08E0042_12</vt:lpwstr>
  </property>
  <property fmtid="{D5CDD505-2E9C-101B-9397-08002B2CF9AE}" pid="3" name="KSOProductBuildVer">
    <vt:lpwstr>1033-12.2.0.17153</vt:lpwstr>
  </property>
</Properties>
</file>