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7.svg" ContentType="image/svg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2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svg"/><Relationship Id="rId22" Type="http://schemas.openxmlformats.org/officeDocument/2006/relationships/image" Target="../media/image18.png"/><Relationship Id="rId23" Type="http://schemas.openxmlformats.org/officeDocument/2006/relationships/image" Target="../media/image19.svg"/><Relationship Id="rId24" Type="http://schemas.openxmlformats.org/officeDocument/2006/relationships/image" Target="../media/image20.png"/><Relationship Id="rId25" Type="http://schemas.openxmlformats.org/officeDocument/2006/relationships/image" Target="../media/image21.sv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Торт на день рождения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EDE907-3FE5-F1D3-9A7B-A971F3D952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13" y="3162940"/>
            <a:ext cx="3481462" cy="34814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ф&#10;&#10;Автоматически созданное описание">
            <a:extLst>
              <a:ext uri="{FF2B5EF4-FFF2-40B4-BE49-F238E27FC236}">
                <a16:creationId xmlns:a16="http://schemas.microsoft.com/office/drawing/2014/main" id="{5560EC19-65B5-7E51-694B-6AF467125B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76" y="4154336"/>
            <a:ext cx="2597855" cy="259785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2" name="Рисунок 3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D33729F-EB5D-1577-DE62-E60404544D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2556A19-E694-2351-A497-B38EEF1ECD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50" y="4246472"/>
            <a:ext cx="1567416" cy="156741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B7B25F11-9892-332E-BF67-A3B76495A3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07" y="4748116"/>
            <a:ext cx="1178652" cy="118671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2085D2C1-3686-17B1-0960-8762122B0E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B8A3051-CAE3-1E1B-FA8A-0F07BB172BB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2442350-4026-BA43-4D04-BFC0FC305E9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9165" y="4113357"/>
            <a:ext cx="1404584" cy="175183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2C9FE459-CE55-BE4D-69C5-1BEA477915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6885219-13D4-EDE4-D8AB-BA98F68875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9CF45D-D017-A17E-AF33-14058006E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50" y="4246472"/>
            <a:ext cx="1567416" cy="156741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60DDC46F-BA6F-D8A3-C698-12886460C5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7" y="4748116"/>
            <a:ext cx="1178652" cy="1186714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7A5FD96E-4A93-9C97-DC8D-43B6DA073C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88B46DCE-89A2-2082-1333-0FAF6FF731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38884FC4-CA25-005B-2710-1E35CB22FFB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8118" y="4110385"/>
            <a:ext cx="1404584" cy="1751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CD510A0F-07E6-19D2-30B2-94F85047E8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086C370-FE87-B074-9B75-5B87266EB808}"/>
              </a:ext>
            </a:extLst>
          </p:cNvPr>
          <p:cNvSpPr/>
          <p:nvPr/>
        </p:nvSpPr>
        <p:spPr>
          <a:xfrm>
            <a:off x="1520802" y="4109019"/>
            <a:ext cx="877165" cy="16745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7CE08BF-4285-7074-ACB6-05E52FBA949C}"/>
              </a:ext>
            </a:extLst>
          </p:cNvPr>
          <p:cNvSpPr/>
          <p:nvPr/>
        </p:nvSpPr>
        <p:spPr>
          <a:xfrm>
            <a:off x="2725764" y="3990235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C69D64A-CA76-94D9-2082-EF28CD0F010E}"/>
              </a:ext>
            </a:extLst>
          </p:cNvPr>
          <p:cNvSpPr/>
          <p:nvPr/>
        </p:nvSpPr>
        <p:spPr>
          <a:xfrm>
            <a:off x="3218558" y="4942962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969F1BC-F7CE-A99A-AD33-8B34126A18F0}"/>
              </a:ext>
            </a:extLst>
          </p:cNvPr>
          <p:cNvSpPr/>
          <p:nvPr/>
        </p:nvSpPr>
        <p:spPr>
          <a:xfrm>
            <a:off x="4352077" y="3922693"/>
            <a:ext cx="1194849" cy="1662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AB50108-F466-3137-0B87-04C627216D43}"/>
              </a:ext>
            </a:extLst>
          </p:cNvPr>
          <p:cNvSpPr/>
          <p:nvPr/>
        </p:nvSpPr>
        <p:spPr>
          <a:xfrm>
            <a:off x="6049280" y="4836034"/>
            <a:ext cx="1026558" cy="1055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B8A4271-2FDD-44D0-A074-C0E7D2FDFAFB}"/>
              </a:ext>
            </a:extLst>
          </p:cNvPr>
          <p:cNvSpPr/>
          <p:nvPr/>
        </p:nvSpPr>
        <p:spPr>
          <a:xfrm>
            <a:off x="7072202" y="4246472"/>
            <a:ext cx="1026558" cy="15674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90CDBBF-293D-63EE-DE3E-FF86444D2CA7}"/>
              </a:ext>
            </a:extLst>
          </p:cNvPr>
          <p:cNvSpPr/>
          <p:nvPr/>
        </p:nvSpPr>
        <p:spPr>
          <a:xfrm>
            <a:off x="8915586" y="2847162"/>
            <a:ext cx="848780" cy="9483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958066ED-FA16-30F8-4FF3-36E1062DDF7C}"/>
              </a:ext>
            </a:extLst>
          </p:cNvPr>
          <p:cNvGrpSpPr/>
          <p:nvPr/>
        </p:nvGrpSpPr>
        <p:grpSpPr>
          <a:xfrm>
            <a:off x="2397967" y="1118734"/>
            <a:ext cx="1701800" cy="1701800"/>
            <a:chOff x="976652" y="1558596"/>
            <a:chExt cx="1701800" cy="170180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E42D34DA-EF83-DC4E-0505-7304984EBDF4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Мужчина со сплошной заливкой">
              <a:extLst>
                <a:ext uri="{FF2B5EF4-FFF2-40B4-BE49-F238E27FC236}">
                  <a16:creationId xmlns:a16="http://schemas.microsoft.com/office/drawing/2014/main" id="{226D16AD-B40D-38CD-CB8E-52ED708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2F35FAAD-3ECC-504B-86A1-2613B8CEC0C8}"/>
              </a:ext>
            </a:extLst>
          </p:cNvPr>
          <p:cNvGrpSpPr/>
          <p:nvPr/>
        </p:nvGrpSpPr>
        <p:grpSpPr>
          <a:xfrm>
            <a:off x="6049280" y="1816435"/>
            <a:ext cx="1701800" cy="1701800"/>
            <a:chOff x="4179623" y="1541279"/>
            <a:chExt cx="1701800" cy="1701800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40E49A6-759E-7366-066E-93316A05955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Женщина со сплошной заливкой">
              <a:extLst>
                <a:ext uri="{FF2B5EF4-FFF2-40B4-BE49-F238E27FC236}">
                  <a16:creationId xmlns:a16="http://schemas.microsoft.com/office/drawing/2014/main" id="{C6977507-A01C-31D9-AB83-CA98C6FC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6C550877-1BFB-B5A2-9DC1-44EF1DA7D1EF}"/>
              </a:ext>
            </a:extLst>
          </p:cNvPr>
          <p:cNvGrpSpPr/>
          <p:nvPr/>
        </p:nvGrpSpPr>
        <p:grpSpPr>
          <a:xfrm>
            <a:off x="8641225" y="878027"/>
            <a:ext cx="1701800" cy="1701800"/>
            <a:chOff x="7251281" y="1541279"/>
            <a:chExt cx="1701800" cy="1701800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AD3B3CFB-355A-E72F-362D-A365302F66F4}"/>
                </a:ext>
              </a:extLst>
            </p:cNvPr>
            <p:cNvSpPr/>
            <p:nvPr/>
          </p:nvSpPr>
          <p:spPr>
            <a:xfrm>
              <a:off x="7251281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Уменьшить яркость (солнце среднего размера) со сплошной заливкой">
              <a:extLst>
                <a:ext uri="{FF2B5EF4-FFF2-40B4-BE49-F238E27FC236}">
                  <a16:creationId xmlns:a16="http://schemas.microsoft.com/office/drawing/2014/main" id="{FB954EB7-2947-BEF8-BD80-A968FCF8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359885" y="1655866"/>
              <a:ext cx="1472625" cy="1472625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F0CE0E3C-8C77-3F54-8FF8-4E33463A8209}"/>
              </a:ext>
            </a:extLst>
          </p:cNvPr>
          <p:cNvGrpSpPr/>
          <p:nvPr/>
        </p:nvGrpSpPr>
        <p:grpSpPr>
          <a:xfrm>
            <a:off x="2411951" y="1120531"/>
            <a:ext cx="1701800" cy="1701800"/>
            <a:chOff x="4179623" y="1541279"/>
            <a:chExt cx="1701800" cy="1701800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AA047006-6792-F587-7678-C0DF0650A4D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Женщина со сплошной заливкой">
              <a:extLst>
                <a:ext uri="{FF2B5EF4-FFF2-40B4-BE49-F238E27FC236}">
                  <a16:creationId xmlns:a16="http://schemas.microsoft.com/office/drawing/2014/main" id="{B0D16973-A34E-8273-D042-45B9B678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02" y="26130"/>
            <a:ext cx="5342785" cy="543819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E8DD3851-C902-5B1A-CBE3-8618F16D07D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73" y="4917064"/>
            <a:ext cx="1475977" cy="14759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3C71C155-09B9-6EE4-AF5C-8BEBBF8C318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73" y="4917064"/>
            <a:ext cx="1475977" cy="1475977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D9F67F0-575E-1591-DA13-79683393D2E6}"/>
              </a:ext>
            </a:extLst>
          </p:cNvPr>
          <p:cNvSpPr/>
          <p:nvPr/>
        </p:nvSpPr>
        <p:spPr>
          <a:xfrm>
            <a:off x="1884502" y="5044532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97249" y="4341243"/>
            <a:ext cx="22383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19</cp:revision>
  <dcterms:created xsi:type="dcterms:W3CDTF">2024-05-03T09:09:01Z</dcterms:created>
  <dcterms:modified xsi:type="dcterms:W3CDTF">2024-08-31T09:14:39Z</dcterms:modified>
</cp:coreProperties>
</file>