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0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6116A-CC23-86A5-EA29-36027EEAD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1B2F7A-0E49-E708-7F19-1F4A88D3C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029EE-FA51-3169-9B19-21BF5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EC402-C7D1-8B70-8761-E9306F22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99BF6B-0B0D-BB12-0AA6-5F6377BD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107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157B1-8984-14A6-CBBA-150D305C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32582-B2C4-9DA8-7B42-4CE618DD1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63AAD-F0C3-CA65-4902-438CCD03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6BDF4-EF3B-D522-37F5-E50790B2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10E2-32AA-EA08-4CF0-C322C7D7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89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1228FB-590D-A51C-ADA3-F0B4B9D49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A6C08A-0F95-DFD4-6ADD-306B87E80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59A3F-820A-E2D9-AF70-3843C38D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9D706-4F42-C6C1-F83D-B9430C97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B8AA6-790A-EEC2-978A-53012DBC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491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485CD-B870-6C5D-372F-5E0346DD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E709C-715B-C5C7-EE81-D63CB0DD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A436D-8C27-3F40-89CE-B88C574C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0930E3-CF85-C9CB-10DE-CEAAF665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45C05-BC6A-6780-BF1A-C8523929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01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288A8-D9AA-3A00-AA70-670B489C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71265-4002-7E38-40D7-FE9123381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F37D3-52B8-7D2E-9A4C-79B1021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7BBA1-BC6E-5E09-4348-B9188E4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7E5E8C-5EC7-B3D2-308A-E10B9DDB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680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50096-4D3B-8C93-D9EB-96299AA5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61BB2-0394-631F-6381-A41767C58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D8657D-F82E-1F7C-F138-F12AF133F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09AED2-4901-FE38-5144-2E5F96C2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96EB86-2B3D-5961-1278-68A534AD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349F0-713C-EF5C-13A9-F1F6CB62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506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803FD-C542-0E73-E039-3CD9BC3D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80AA73-A5B6-43F8-737E-E07D2E07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DFA40-9291-073F-735D-C71161F5B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6AC91C-AE6E-0857-210C-886BABB32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157058-5BCF-A6C8-CFF4-FAB11D76C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1792FC-74D3-1C8D-7748-D89AF5DF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F7BC61-BB0C-9F68-F04F-899AF456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176203-64F9-2507-10CD-241AE17B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30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2D34A-7CAD-17F8-2830-A1A6D536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7E65F-C8E1-3253-6414-8F3E838A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801FDA-E7D6-FFEC-5222-1F55FA0F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2863BF-7A62-C9EB-6668-53AD0F96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14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69C07-F108-34AA-F18B-83F5AC68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40A7E3-E165-CB06-D4E4-1A920891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2AC9BA-19E0-C898-3B7F-376E70F2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6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293A3-BA3C-CF08-DA27-701DE636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C885C-8D6B-F1BA-0612-8E85DB58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99E7E-E958-11D0-5441-FF4807947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1F1CD6-8C23-F43E-F872-64805134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3F2B1-4934-8257-6DD3-3A01F6EF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8D269F-903F-0FF2-A6BC-708E3F78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76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F4BCE-CD06-5AE3-8C03-5EAE41D5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084290-48A2-5068-ECF7-269EBD582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A5ED9F-B30E-A075-9BE3-F3FD61298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F5C124-94C2-9376-2B2F-1ED8747E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3F4A10-C630-D419-D383-5A5BF815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071133-A597-7263-3E05-2F55A9FD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96214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04549-B830-88A6-6170-B1C672CB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939074-5C98-2C99-56B8-BEFCB958F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3A1DA-BA8A-F6E7-5369-AD4EA894F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EA806-777A-535E-82BA-689E03B8C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EB15A4-8139-1746-780F-0EE221073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3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00F611-7C53-43C2-90E7-71CEA8A12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BCADC22-58D3-A7A5-7741-CEB92A20B14E}"/>
              </a:ext>
            </a:extLst>
          </p:cNvPr>
          <p:cNvSpPr/>
          <p:nvPr/>
        </p:nvSpPr>
        <p:spPr>
          <a:xfrm>
            <a:off x="4522863" y="962651"/>
            <a:ext cx="3308492" cy="41935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89A1CA2-AC60-896C-2F18-E1D3AD39C302}"/>
              </a:ext>
            </a:extLst>
          </p:cNvPr>
          <p:cNvSpPr/>
          <p:nvPr/>
        </p:nvSpPr>
        <p:spPr>
          <a:xfrm>
            <a:off x="424207" y="954592"/>
            <a:ext cx="3936440" cy="41935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81E007-5C01-0C4C-A687-7A9A8244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72" y="2162836"/>
            <a:ext cx="2629060" cy="24744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02607-7102-C042-AD34-D5FBB0D6C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" y="2386276"/>
            <a:ext cx="1986540" cy="20275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35A78B-84AA-7101-5F1D-29CA298E5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" b="21667"/>
          <a:stretch/>
        </p:blipFill>
        <p:spPr>
          <a:xfrm rot="20230644">
            <a:off x="2532618" y="2787808"/>
            <a:ext cx="1820916" cy="109561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8DFF83-61AF-C34B-A604-DEF3252A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69" y="836265"/>
            <a:ext cx="1852983" cy="18832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D70097-5DBA-A1AC-56A7-119DC9FC1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12" y="805708"/>
            <a:ext cx="1649477" cy="1676444"/>
          </a:xfrm>
          <a:prstGeom prst="rect">
            <a:avLst/>
          </a:prstGeom>
        </p:spPr>
      </p:pic>
      <p:pic>
        <p:nvPicPr>
          <p:cNvPr id="17" name="подарок Рисунок 21">
            <a:extLst>
              <a:ext uri="{FF2B5EF4-FFF2-40B4-BE49-F238E27FC236}">
                <a16:creationId xmlns:a16="http://schemas.microsoft.com/office/drawing/2014/main" id="{4AB7C0B0-746E-3769-6E91-8F37A278FF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1927" y="5613395"/>
            <a:ext cx="893403" cy="9663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88F21D-B0F9-B309-0DF0-D82D92D5F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68" y="836265"/>
            <a:ext cx="1852983" cy="1883277"/>
          </a:xfrm>
          <a:prstGeom prst="rect">
            <a:avLst/>
          </a:prstGeom>
        </p:spPr>
      </p:pic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id="{47DF5C90-A6CC-5B97-4B99-D84A9E1E0FC2}"/>
              </a:ext>
            </a:extLst>
          </p:cNvPr>
          <p:cNvSpPr/>
          <p:nvPr/>
        </p:nvSpPr>
        <p:spPr>
          <a:xfrm>
            <a:off x="2190434" y="3239284"/>
            <a:ext cx="674635" cy="379429"/>
          </a:xfrm>
          <a:prstGeom prst="left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575C78-9A01-0A6A-AC2A-66E0CEDF7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/>
          <a:stretch/>
        </p:blipFill>
        <p:spPr>
          <a:xfrm>
            <a:off x="969650" y="-1"/>
            <a:ext cx="6120539" cy="6218465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1355" y="2193176"/>
            <a:ext cx="3048000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00183 0.273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6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08959 0.2407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1203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08997 0.212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064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2024-11-25T11:22:17Z</dcterms:created>
  <dcterms:modified xsi:type="dcterms:W3CDTF">2024-12-02T11:23:44Z</dcterms:modified>
</cp:coreProperties>
</file>