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microsoft.com/office/2007/relationships/hdphoto" Target="../media/hdphoto1.wdp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198134" y="3738760"/>
            <a:ext cx="25908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5A2F52-F837-4659-BA6D-D854AF063984}"/>
</file>

<file path=customXml/itemProps2.xml><?xml version="1.0" encoding="utf-8"?>
<ds:datastoreItem xmlns:ds="http://schemas.openxmlformats.org/officeDocument/2006/customXml" ds:itemID="{233D78A4-E390-4BCD-A816-2B76D4B25626}"/>
</file>

<file path=customXml/itemProps3.xml><?xml version="1.0" encoding="utf-8"?>
<ds:datastoreItem xmlns:ds="http://schemas.openxmlformats.org/officeDocument/2006/customXml" ds:itemID="{1492FBEF-E21D-4D30-84E1-77410A63546C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