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7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09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5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4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8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2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6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4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364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56E8-F9EC-4B9D-B53B-BA934536A025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6677-5466-4BCE-AB3D-C8E55B6660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22506" cy="6858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>
          <a:xfrm>
            <a:off x="19087" y="0"/>
            <a:ext cx="1015653" cy="91223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 rot="19617466">
            <a:off x="3476251" y="3063449"/>
            <a:ext cx="3906110" cy="3927890"/>
            <a:chOff x="2508527" y="3242614"/>
            <a:chExt cx="4030369" cy="403036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3102">
              <a:off x="2508527" y="3242614"/>
              <a:ext cx="4030369" cy="403036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2549">
              <a:off x="4242201" y="4205915"/>
              <a:ext cx="1225334" cy="1225334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 rot="21416957">
            <a:off x="3344890" y="3085055"/>
            <a:ext cx="4240115" cy="3936788"/>
            <a:chOff x="1659103" y="2754974"/>
            <a:chExt cx="3025359" cy="292990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03" y="2754974"/>
              <a:ext cx="3025359" cy="292990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38"/>
            <a:stretch/>
          </p:blipFill>
          <p:spPr>
            <a:xfrm>
              <a:off x="2637986" y="3279237"/>
              <a:ext cx="1067592" cy="86327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 rot="21073724">
            <a:off x="3340854" y="3076999"/>
            <a:ext cx="4313627" cy="3923742"/>
            <a:chOff x="2835183" y="2144939"/>
            <a:chExt cx="4018316" cy="40183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97">
              <a:off x="2835183" y="2144939"/>
              <a:ext cx="4018316" cy="401831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5756" y="3046489"/>
              <a:ext cx="1265398" cy="113890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 rot="21346152">
            <a:off x="3262746" y="3100167"/>
            <a:ext cx="4419934" cy="3921350"/>
            <a:chOff x="2423750" y="3512780"/>
            <a:chExt cx="3025359" cy="2929908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3750" y="3512780"/>
              <a:ext cx="3025359" cy="2929908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69" b="21558"/>
            <a:stretch/>
          </p:blipFill>
          <p:spPr>
            <a:xfrm>
              <a:off x="3330673" y="4006925"/>
              <a:ext cx="941289" cy="98146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 rot="21357469">
            <a:off x="3262301" y="3057812"/>
            <a:ext cx="4470730" cy="4006720"/>
            <a:chOff x="8006598" y="2991314"/>
            <a:chExt cx="3950680" cy="395068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598" y="2991314"/>
              <a:ext cx="3950680" cy="395068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5972" y="3869916"/>
              <a:ext cx="937374" cy="93737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908" y="148874"/>
            <a:ext cx="2939345" cy="2939345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8CBFB4F-5831-FBAB-BBCB-A8AB1CE0CA65}"/>
              </a:ext>
            </a:extLst>
          </p:cNvPr>
          <p:cNvGrpSpPr/>
          <p:nvPr/>
        </p:nvGrpSpPr>
        <p:grpSpPr>
          <a:xfrm>
            <a:off x="3274374" y="3055163"/>
            <a:ext cx="4396677" cy="4011358"/>
            <a:chOff x="11674199" y="1988107"/>
            <a:chExt cx="4396677" cy="401135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2B3CB22-DE5B-7A38-89B4-4F870C2E2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08155">
              <a:off x="11674199" y="1988107"/>
              <a:ext cx="4396677" cy="401135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инструмент, бритва&#10;&#10;Автоматически созданное описание">
              <a:extLst>
                <a:ext uri="{FF2B5EF4-FFF2-40B4-BE49-F238E27FC236}">
                  <a16:creationId xmlns:a16="http://schemas.microsoft.com/office/drawing/2014/main" id="{49C41672-714A-1F3F-61FB-50A84DD0A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3782" y="2797987"/>
              <a:ext cx="1276674" cy="127667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 rot="21220080">
            <a:off x="3285969" y="3051143"/>
            <a:ext cx="4436758" cy="4019396"/>
            <a:chOff x="7508479" y="2810566"/>
            <a:chExt cx="4030369" cy="403036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468">
              <a:off x="7508479" y="2810566"/>
              <a:ext cx="4030369" cy="403036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4412" y="3691689"/>
              <a:ext cx="1055800" cy="10558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3237490" y="3067958"/>
            <a:ext cx="4583815" cy="3985765"/>
            <a:chOff x="4838699" y="2403314"/>
            <a:chExt cx="3629976" cy="343027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4838699" y="2403314"/>
              <a:ext cx="3629976" cy="3430275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90"/>
            <a:stretch/>
          </p:blipFill>
          <p:spPr>
            <a:xfrm>
              <a:off x="5978281" y="3120562"/>
              <a:ext cx="1319012" cy="976197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3243567" y="3015031"/>
            <a:ext cx="4579754" cy="4041208"/>
            <a:chOff x="6750240" y="56783"/>
            <a:chExt cx="3629976" cy="343027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6750240" y="56783"/>
              <a:ext cx="3629976" cy="343027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670" y="810314"/>
              <a:ext cx="1118524" cy="100667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3298851" y="3026504"/>
            <a:ext cx="4489708" cy="4018261"/>
            <a:chOff x="5430782" y="1692996"/>
            <a:chExt cx="3629976" cy="343027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3016">
              <a:off x="5430782" y="1692996"/>
              <a:ext cx="3629976" cy="3430275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541" y="2316026"/>
              <a:ext cx="1156560" cy="1156560"/>
            </a:xfrm>
            <a:prstGeom prst="rect">
              <a:avLst/>
            </a:prstGeom>
          </p:spPr>
        </p:pic>
      </p:grpSp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842" y="2905223"/>
            <a:ext cx="332422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2813 -1.02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5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1 -0.27083 L -0.08372 -1.0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1" y="-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21745 -1.01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5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47852 -0.99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-4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34505 -1.0662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-5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668 -1.01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5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0.00903 L -0.26797 -1.15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6" y="-5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16459 -1.099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-5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09245 -1.063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-5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044 L 0.6332 -1.0009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20" y="-5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40742-A513-427A-804C-92B0DCB17649}"/>
</file>

<file path=customXml/itemProps2.xml><?xml version="1.0" encoding="utf-8"?>
<ds:datastoreItem xmlns:ds="http://schemas.openxmlformats.org/officeDocument/2006/customXml" ds:itemID="{87C1AA26-3B56-4182-8C0D-4ACAAF53FE17}"/>
</file>

<file path=customXml/itemProps3.xml><?xml version="1.0" encoding="utf-8"?>
<ds:datastoreItem xmlns:ds="http://schemas.openxmlformats.org/officeDocument/2006/customXml" ds:itemID="{1DCCC900-1D52-4145-96CB-3DBBE3D5A1E0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22</cp:revision>
  <dcterms:created xsi:type="dcterms:W3CDTF">2024-08-01T06:56:33Z</dcterms:created>
  <dcterms:modified xsi:type="dcterms:W3CDTF">2024-12-12T10:55:44Z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