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964024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956886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75259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211" y="2984046"/>
            <a:ext cx="1521132" cy="1548000"/>
          </a:xfrm>
          <a:prstGeom prst="rect">
            <a:avLst/>
          </a:prstGeom>
          <a:effectLst>
            <a:glow rad="682997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035" y="4852257"/>
            <a:ext cx="1521132" cy="1548000"/>
          </a:xfrm>
          <a:prstGeom prst="rect">
            <a:avLst/>
          </a:prstGeom>
          <a:effectLst>
            <a:glow rad="1002522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729392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696" y="776550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23336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7347D-AD68-4E7E-B459-9612A14182CC}"/>
</file>

<file path=customXml/itemProps2.xml><?xml version="1.0" encoding="utf-8"?>
<ds:datastoreItem xmlns:ds="http://schemas.openxmlformats.org/officeDocument/2006/customXml" ds:itemID="{07CA50DA-1224-4851-9369-6AAE8FE1F3B5}"/>
</file>

<file path=customXml/itemProps3.xml><?xml version="1.0" encoding="utf-8"?>
<ds:datastoreItem xmlns:ds="http://schemas.openxmlformats.org/officeDocument/2006/customXml" ds:itemID="{3C9AACA2-7141-426C-BA73-5434DDBD528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21</cp:revision>
  <dcterms:created xsi:type="dcterms:W3CDTF">2024-12-25T13:06:44Z</dcterms:created>
  <dcterms:modified xsi:type="dcterms:W3CDTF">2024-12-29T20:57:43Z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