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F663-F44F-458D-B8AB-C5904411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B9608E-E87E-410D-991B-DD8331A8D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A7B1A5-EBA0-47FA-B3BA-6901A17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497DB9-FC8B-4C73-9714-49291CB7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F566C3-8C16-47E0-88FF-B274599A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4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5425F-ADC5-45C8-8C2A-FA65C85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BB637E-9E67-4A51-8C82-2E87C9BB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801E98-F9DC-4360-A82E-B6F6BCB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84161-F9A2-4BDD-A2A7-E13DD582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36BBA-CF71-4A80-83EE-9D26969A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4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DA9BAF-24DD-4851-BEF7-2BC99C07D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EEA533-DB57-4266-87D8-0F2F0BDC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122DF-CC52-4148-B601-76845FC1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9B4B82-94C7-47DF-811A-2F681EC7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913774-FC6B-4E3C-B694-AEA5B7D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8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620D0-465C-4C48-B252-EDDBEC40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02222B-9896-4A7E-88A5-CE559FB1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AE4F9-EC2F-4F67-AFF9-84EADAE0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996899-775D-4F5A-8A60-F3395AA4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821096-7A20-44FC-AB68-1079D8E5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71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7B80-0DCD-4D6E-9B09-0936B8B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6EAFE-98A0-441D-A6A3-CE23543C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8A64D-D518-479F-8200-16F9C4F1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F5B2FF-0A67-409E-A72E-1D4262BC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83BEEA-562B-4067-88F7-E9C0335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4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B3D3-34D6-480B-8C0F-4B262150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3B0BE5-F387-4D14-9423-39477235A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013EDA-0FBF-4558-8927-761A17C2A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7D785F-AC20-4332-9B2C-2D50E438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F0CBA2-EE3F-4069-8522-1DB1CCAA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6364A8-7E76-400A-8033-1E0CA37F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EB484-4E30-497D-AA46-E2B0D9F4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18DBD3-413C-48E0-8EA9-67BEEE11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E56A7B-9D26-48AA-BE7C-0E73B6A0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D0FD74-9983-4A6B-A0AD-8177A34E7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2ECCE4E-2863-4C48-81C7-6D100F8B5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42885EC-7945-4DDD-BC10-6AAB900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5EF1DB-239E-48FA-9372-06CC761C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0351D01-8285-40B5-97C9-A32526BC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E42D5-E4B8-4A3F-B592-EB332B62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41805D-D6C8-4404-87D2-4CDFDFE2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85A761-F202-4B21-BA58-048F6AE4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CA6FDD9-3093-4E8A-BC29-A2A135EE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9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80D087-073A-4892-BB21-DCFF3CC0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1632D83-A19C-45DA-8549-CBA51364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816849-4881-460B-B28B-0AF360C0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3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A59F2-FEB6-4429-9C86-1C65C9B6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15A80-3F7C-40C6-AAE4-A04E63E8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564436-2EA8-4B20-915E-D0948535E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1A0CA1-D134-4F9A-9C18-928FAC0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A8A1E2-562E-42EE-9E0D-B91BC5AA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922FF7-8A46-4372-AA70-EC895A68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36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6862F-3511-4166-A4AD-162E5D4F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C772C-70D9-414B-AED3-6B3C846B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50ECE7-84CE-47EA-ABB9-10C65020A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07288E-889C-4F34-A429-94F6EAD8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6908F8-55BB-4E52-BF06-BFB292F2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5330B-D72D-4B71-A8C8-753E9DA8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34338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DD5F17-5ECE-4A4D-BF88-3CC65CAE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B4F19D-0890-4891-BD30-FDA77AFE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EF8750-98AC-445B-948A-D3011126E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70BE-6598-49AD-B0C4-5FBC4EAB467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DEE31-7176-4186-A018-E39DF192A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1B1F85-E807-4ADC-9792-48650889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8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65451" y="243769"/>
            <a:ext cx="7921256" cy="61223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Segoe Print" panose="02000600000000000000" pitchFamily="2" charset="0"/>
                <a:ea typeface="Gungsuh" panose="02030600000101010101" pitchFamily="18" charset="-127"/>
              </a:rPr>
              <a:t>За, за, за — іде...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капає...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За, за, за — за вікном...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Зи, зи, зи — козенята у ...</a:t>
            </a: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ru-RU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Уз, уз, уз — росте...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0663" y="243769"/>
            <a:ext cx="1620113" cy="1620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brightnessContrast bright="1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0" b="8870"/>
          <a:stretch/>
        </p:blipFill>
        <p:spPr>
          <a:xfrm>
            <a:off x="8896625" y="1629737"/>
            <a:ext cx="1298257" cy="106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620" y="2772799"/>
            <a:ext cx="1110525" cy="1110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6000"/>
                    </a14:imgEffect>
                    <a14:imgEffect>
                      <a14:brightnessContrast bright="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42" y="3569050"/>
            <a:ext cx="1251460" cy="1251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999" y="4752837"/>
            <a:ext cx="1013638" cy="1013638"/>
          </a:xfrm>
          <a:prstGeom prst="rect">
            <a:avLst/>
          </a:prstGeom>
        </p:spPr>
      </p:pic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46" y="2700955"/>
            <a:ext cx="22764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2024-04-18T20:33:25Z</dcterms:created>
  <dcterms:modified xsi:type="dcterms:W3CDTF">2024-11-11T14:20:38Z</dcterms:modified>
</cp:coreProperties>
</file>