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tags" Target="../tags/tag1.xml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2.xml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3" y="-23472"/>
            <a:ext cx="12206913" cy="6881471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0" b="16694"/>
          <a:stretch>
            <a:fillRect/>
          </a:stretch>
        </p:blipFill>
        <p:spPr>
          <a:xfrm>
            <a:off x="782381" y="830187"/>
            <a:ext cx="1836748" cy="12140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43" t="9653" r="-969" b="12594"/>
          <a:stretch>
            <a:fillRect/>
          </a:stretch>
        </p:blipFill>
        <p:spPr>
          <a:xfrm>
            <a:off x="2576965" y="671122"/>
            <a:ext cx="1937092" cy="14329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 r="12408"/>
          <a:stretch>
            <a:fillRect/>
          </a:stretch>
        </p:blipFill>
        <p:spPr>
          <a:xfrm>
            <a:off x="4472937" y="163371"/>
            <a:ext cx="1630643" cy="21688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039514" y="826821"/>
            <a:ext cx="1320665" cy="12173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41414" y="513511"/>
            <a:ext cx="1748153" cy="1748153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853" y="0"/>
            <a:ext cx="734147" cy="68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" t="12568" r="2214" b="14893"/>
          <a:stretch>
            <a:fillRect/>
          </a:stretch>
        </p:blipFill>
        <p:spPr>
          <a:xfrm>
            <a:off x="753984" y="2731561"/>
            <a:ext cx="1836748" cy="13709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1" r="12851"/>
          <a:stretch>
            <a:fillRect/>
          </a:stretch>
        </p:blipFill>
        <p:spPr>
          <a:xfrm>
            <a:off x="7839449" y="2397952"/>
            <a:ext cx="1504763" cy="202532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" t="21437" r="2701" b="23691"/>
          <a:stretch>
            <a:fillRect/>
          </a:stretch>
        </p:blipFill>
        <p:spPr>
          <a:xfrm flipH="1">
            <a:off x="2677309" y="3000437"/>
            <a:ext cx="1836748" cy="110206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0" r="9730"/>
          <a:stretch>
            <a:fillRect/>
          </a:stretch>
        </p:blipFill>
        <p:spPr>
          <a:xfrm>
            <a:off x="4628420" y="2588592"/>
            <a:ext cx="1363745" cy="16932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8" b="21433"/>
          <a:stretch>
            <a:fillRect/>
          </a:stretch>
        </p:blipFill>
        <p:spPr>
          <a:xfrm>
            <a:off x="5854845" y="2816036"/>
            <a:ext cx="2019423" cy="115609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6" r="5364" b="7135"/>
          <a:stretch>
            <a:fillRect/>
          </a:stretch>
        </p:blipFill>
        <p:spPr>
          <a:xfrm>
            <a:off x="753985" y="4804992"/>
            <a:ext cx="1763062" cy="155094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1" t="19292" r="6696" b="21680"/>
          <a:stretch>
            <a:fillRect/>
          </a:stretch>
        </p:blipFill>
        <p:spPr>
          <a:xfrm>
            <a:off x="2631409" y="5097488"/>
            <a:ext cx="1684364" cy="105382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t="11373" r="5315" b="16736"/>
          <a:stretch>
            <a:fillRect/>
          </a:stretch>
        </p:blipFill>
        <p:spPr>
          <a:xfrm>
            <a:off x="5909679" y="4874136"/>
            <a:ext cx="1844593" cy="148383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t="13906" r="10" b="17452"/>
          <a:stretch>
            <a:fillRect/>
          </a:stretch>
        </p:blipFill>
        <p:spPr>
          <a:xfrm>
            <a:off x="4402024" y="5308004"/>
            <a:ext cx="1534965" cy="105382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" b="12825"/>
          <a:stretch>
            <a:fillRect/>
          </a:stretch>
        </p:blipFill>
        <p:spPr>
          <a:xfrm>
            <a:off x="7639861" y="4863132"/>
            <a:ext cx="1844593" cy="14346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61" y="1060550"/>
            <a:ext cx="4011182" cy="408769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31985" y="2149475"/>
            <a:ext cx="173355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10</cp:revision>
  <dcterms:created xsi:type="dcterms:W3CDTF">2024-04-13T10:22:00Z</dcterms:created>
  <dcterms:modified xsi:type="dcterms:W3CDTF">2024-07-09T21:29:29Z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8468BEB31FC946909AAAB8BDB3CA5837_12</vt:lpwstr>
  </property>
  <property fmtid="{D5CDD505-2E9C-101B-9397-08002B2CF9AE}" pid="3" name="KSOProductBuildVer">
    <vt:lpwstr>1033-12.2.0.17119</vt:lpwstr>
  </property>
</Properties>
</file>