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2268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452E6D-BF4C-C1AA-7811-2B9877E90C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C3F5F5D-A393-07D7-13F3-B04ED4EFE7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63A3052-57D5-DD5F-B89D-1E45B3056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22.10.2024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6D3E121-26DF-14F5-6013-DB7C3A8F4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BA0971B-F36B-796D-55F3-3DFA1F922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2427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4BDDF8-A126-C9BB-90CB-100CA4A43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B9DEDD8-4FBE-59D6-5C8C-730AE7DFC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AA1B4FD-38D8-A939-F398-E0D20B0D6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22.10.2024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E134F9B-C57D-0E9C-85B3-49382193C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143E5EF-679F-D5C5-7742-5EDECC987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0416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9DC4D033-D467-0A96-A37D-2B388E1E12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3F83506-99EC-4111-4F40-AB17BA1A13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CE2FF4B-FDF6-A58A-3E45-569B0D6C7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22.10.2024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64B785F-BD2B-4E57-F622-1C87E7CBA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2C805F5-44DC-D1B6-AD90-672066660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0313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366730-39C7-20DD-D169-11EBC91A6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9EB0B2B-0557-00E0-23F1-B2C51239F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B9DBF50-2FD9-70BD-3AE1-7E6875CE1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22.10.2024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32B3524-985F-CF80-AEEA-86C4C391C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5F59970-2843-536E-7EB1-C4DAC0E42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6440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F57123-45FE-0108-6D9C-37803C764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11267E1-0081-1F25-92FF-AC6BD1AE8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5525268-CF67-F37C-CA7F-080391437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22.10.2024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2D32415-6116-9443-E4D9-596909350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1578FAE-94B7-506F-E9D3-D5FFAE45B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6479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93A412-822E-FDDF-3A2C-C178FE34B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53CAECB-C025-88DB-EF66-8F8BA0C32E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2507363-2B50-D106-4E59-3C0BCB2EAE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12459AE-C3B7-B824-346B-86974E10B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22.10.2024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059DEE-CE8F-B794-7FBE-9EF1950C1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8770571-46D9-9603-776D-34EE10559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7317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9AB765-1407-B310-6EF2-CC301A1FF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46F3637-D48A-8462-05B2-49B8E2EDC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C216E76-C5CF-B69E-4BD6-A13E38C090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987F8C0-C545-6C72-A89B-9F932F23DC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4F55E965-D23F-83F4-ABA5-7B4670DC59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43A91EB-049D-6E16-45E3-1AD4DAE39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22.10.2024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2F275357-8B04-8AF6-012E-DC0B47C74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8108B38-358B-B640-8E8A-9C095732D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6167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6B85DC-3F94-EE47-7331-41D79032A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096FC05-A9BB-9F2A-B622-8DDF5D9C4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22.10.2024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2F99844-A954-D9FD-9912-FB92A1617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06F9430C-EE7F-DC9D-4000-DF21200DD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2445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EA9DA05-E8FE-4894-6A8D-F278C7835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22.10.2024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B61B1F7-A44E-7D9A-B2AD-6FD818687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BB6A80E-8982-5DE2-99CA-67FA54FBD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4245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65331D-550D-D780-0C40-85623F6EB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41DB1C5-84C8-BF6D-670E-DDE6A9C5A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F54822B-E1E8-54FF-7D81-6E026CBCA9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FE508D8-4ED8-1916-B536-E908327D4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22.10.2024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BD4343D-B07F-4E25-C717-5E6EDA726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5E8E7D9-8147-4932-332E-1E31C17D9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4885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838590-FC5B-F882-7CD5-CD66CCF68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3609C85-9A4C-77AD-5565-2C2F854BFA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FBA1C94-0625-A70E-A32C-48086C72F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B1B6AD6-A0EA-51AF-B064-B6A75F151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22.10.2024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C36E9FC-74D2-68D5-5B1D-FC32ABD68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0E2CC5C-C541-FCC6-9E19-34474B901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577898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F6DDC991-1406-13C3-0975-7E92C596B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566B8EC-AAC3-F925-52C4-D937CA8036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E3EC492-B20B-B9E4-AD69-FE768CF554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46457-8871-4754-85EB-AFE45E5625D4}" type="datetimeFigureOut">
              <a:rPr lang="uk-UA" smtClean="0"/>
              <a:t>22.10.2024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0A3B76B-78AB-DE68-6863-E5101B3438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FB72B13-FCEA-6D16-D6BD-A73F0D139C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8760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5DEFC52-6A7A-25AA-A60D-D3F16A8952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654" y="0"/>
            <a:ext cx="12196654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211F7C1-9A65-7BFF-0FC0-7FBDF1E057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4" r="15234"/>
          <a:stretch/>
        </p:blipFill>
        <p:spPr>
          <a:xfrm>
            <a:off x="2952822" y="67001"/>
            <a:ext cx="8169029" cy="67135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Прямокутник: округлені кути 12">
            <a:extLst>
              <a:ext uri="{FF2B5EF4-FFF2-40B4-BE49-F238E27FC236}">
                <a16:creationId xmlns:a16="http://schemas.microsoft.com/office/drawing/2014/main" id="{7D15C9CA-6D65-E0DA-2C23-390CDB103739}"/>
              </a:ext>
            </a:extLst>
          </p:cNvPr>
          <p:cNvSpPr/>
          <p:nvPr/>
        </p:nvSpPr>
        <p:spPr>
          <a:xfrm>
            <a:off x="2952821" y="66199"/>
            <a:ext cx="8169029" cy="6715157"/>
          </a:xfrm>
          <a:prstGeom prst="roundRect">
            <a:avLst/>
          </a:prstGeom>
          <a:solidFill>
            <a:schemeClr val="bg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5" name="Блок-схема: вузол 34">
            <a:extLst>
              <a:ext uri="{FF2B5EF4-FFF2-40B4-BE49-F238E27FC236}">
                <a16:creationId xmlns:a16="http://schemas.microsoft.com/office/drawing/2014/main" id="{CD3BCE85-2245-D7D4-F21D-C9DFA9CA787F}"/>
              </a:ext>
            </a:extLst>
          </p:cNvPr>
          <p:cNvSpPr/>
          <p:nvPr/>
        </p:nvSpPr>
        <p:spPr>
          <a:xfrm>
            <a:off x="6780019" y="187539"/>
            <a:ext cx="1898707" cy="1897148"/>
          </a:xfrm>
          <a:prstGeom prst="flowChartConnector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9C89B1D-EFFE-00EB-A99B-B173BBC76E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43876" y="218643"/>
            <a:ext cx="1805455" cy="1805455"/>
          </a:xfrm>
          <a:prstGeom prst="rect">
            <a:avLst/>
          </a:prstGeom>
        </p:spPr>
      </p:pic>
      <p:sp>
        <p:nvSpPr>
          <p:cNvPr id="38" name="Блок-схема: вузол 37">
            <a:extLst>
              <a:ext uri="{FF2B5EF4-FFF2-40B4-BE49-F238E27FC236}">
                <a16:creationId xmlns:a16="http://schemas.microsoft.com/office/drawing/2014/main" id="{030A986D-DDDF-654F-08C0-9A4EBAD74C49}"/>
              </a:ext>
            </a:extLst>
          </p:cNvPr>
          <p:cNvSpPr/>
          <p:nvPr/>
        </p:nvSpPr>
        <p:spPr>
          <a:xfrm>
            <a:off x="6287717" y="2428959"/>
            <a:ext cx="1898707" cy="1897148"/>
          </a:xfrm>
          <a:prstGeom prst="flowChartConnector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88A1C58A-F40E-8FD7-B193-7794E7B5F8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12021" y="2428959"/>
            <a:ext cx="1869264" cy="1869264"/>
          </a:xfrm>
          <a:prstGeom prst="rect">
            <a:avLst/>
          </a:prstGeom>
        </p:spPr>
      </p:pic>
      <p:sp>
        <p:nvSpPr>
          <p:cNvPr id="37" name="Блок-схема: вузол 36">
            <a:extLst>
              <a:ext uri="{FF2B5EF4-FFF2-40B4-BE49-F238E27FC236}">
                <a16:creationId xmlns:a16="http://schemas.microsoft.com/office/drawing/2014/main" id="{B0F85228-F514-1FE4-71D4-0CEA7B58D036}"/>
              </a:ext>
            </a:extLst>
          </p:cNvPr>
          <p:cNvSpPr/>
          <p:nvPr/>
        </p:nvSpPr>
        <p:spPr>
          <a:xfrm>
            <a:off x="9133869" y="831315"/>
            <a:ext cx="1898707" cy="1897148"/>
          </a:xfrm>
          <a:prstGeom prst="flowChartConnector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2076D681-8220-B850-428D-847A650A91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94274" y="880448"/>
            <a:ext cx="1777896" cy="1777896"/>
          </a:xfrm>
          <a:prstGeom prst="rect">
            <a:avLst/>
          </a:prstGeom>
        </p:spPr>
      </p:pic>
      <p:sp>
        <p:nvSpPr>
          <p:cNvPr id="39" name="Блок-схема: вузол 38">
            <a:extLst>
              <a:ext uri="{FF2B5EF4-FFF2-40B4-BE49-F238E27FC236}">
                <a16:creationId xmlns:a16="http://schemas.microsoft.com/office/drawing/2014/main" id="{EE710A40-2BEA-1949-7665-682F01DF9A1B}"/>
              </a:ext>
            </a:extLst>
          </p:cNvPr>
          <p:cNvSpPr/>
          <p:nvPr/>
        </p:nvSpPr>
        <p:spPr>
          <a:xfrm>
            <a:off x="6892409" y="4622019"/>
            <a:ext cx="1898707" cy="1897148"/>
          </a:xfrm>
          <a:prstGeom prst="flowChartConnector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697A718-6149-017F-D17C-BC5E109EF0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39837" y="4761810"/>
            <a:ext cx="1820394" cy="182039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4F0B727-8B6C-874A-12EF-ED21CED3A1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8" r="6208"/>
          <a:stretch/>
        </p:blipFill>
        <p:spPr>
          <a:xfrm>
            <a:off x="3000508" y="4078920"/>
            <a:ext cx="1467024" cy="1449456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CB3CF42A-C8FD-8AD1-26C0-7A51E305FE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" b="435"/>
          <a:stretch/>
        </p:blipFill>
        <p:spPr>
          <a:xfrm rot="21412457" flipH="1">
            <a:off x="6872446" y="282873"/>
            <a:ext cx="1719782" cy="1706480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DEA39C74-B04A-47BC-6982-DDA7082D1A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2" b="3102"/>
          <a:stretch/>
        </p:blipFill>
        <p:spPr>
          <a:xfrm>
            <a:off x="6369640" y="2351515"/>
            <a:ext cx="1830771" cy="1717193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E151A738-C51F-3A6F-AF6B-66D712233EE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" b="734"/>
          <a:stretch/>
        </p:blipFill>
        <p:spPr>
          <a:xfrm>
            <a:off x="9276710" y="967341"/>
            <a:ext cx="1567385" cy="1544375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A6FA89C6-3B0E-5842-82BF-87D004AB2B1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071" y="1136113"/>
            <a:ext cx="985520" cy="985520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99B7F46F-FF2F-10EF-42E9-3003486C3CF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08847" y="4508996"/>
            <a:ext cx="985520" cy="985520"/>
          </a:xfrm>
          <a:prstGeom prst="rect">
            <a:avLst/>
          </a:prstGeom>
        </p:spPr>
      </p:pic>
      <p:sp>
        <p:nvSpPr>
          <p:cNvPr id="14" name="Блок-схема: вузол 13">
            <a:extLst>
              <a:ext uri="{FF2B5EF4-FFF2-40B4-BE49-F238E27FC236}">
                <a16:creationId xmlns:a16="http://schemas.microsoft.com/office/drawing/2014/main" id="{B1C0CE7A-8EFE-D6E8-744D-0A032D07C169}"/>
              </a:ext>
            </a:extLst>
          </p:cNvPr>
          <p:cNvSpPr/>
          <p:nvPr/>
        </p:nvSpPr>
        <p:spPr>
          <a:xfrm>
            <a:off x="3436781" y="1995391"/>
            <a:ext cx="1898707" cy="1897148"/>
          </a:xfrm>
          <a:prstGeom prst="flowChartConnector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Блок-схема: вузол 14">
            <a:extLst>
              <a:ext uri="{FF2B5EF4-FFF2-40B4-BE49-F238E27FC236}">
                <a16:creationId xmlns:a16="http://schemas.microsoft.com/office/drawing/2014/main" id="{0BE7AF96-3C81-E8EC-0B7A-6D96996623C1}"/>
              </a:ext>
            </a:extLst>
          </p:cNvPr>
          <p:cNvSpPr/>
          <p:nvPr/>
        </p:nvSpPr>
        <p:spPr>
          <a:xfrm>
            <a:off x="9012572" y="3722138"/>
            <a:ext cx="1898707" cy="1897148"/>
          </a:xfrm>
          <a:prstGeom prst="flowChartConnector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0D8C523-8907-5F4D-FCE5-651DD59FFD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5844" y="3855237"/>
            <a:ext cx="1736737" cy="173673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AD7BDFE-3E88-653B-C30D-439EA80D4A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85957" y="1962895"/>
            <a:ext cx="1844172" cy="1844172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5EB21B1B-1F71-DD48-DD13-C95E7EF1160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9268235" y="857358"/>
            <a:ext cx="1764340" cy="176434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AE73625-BBAC-B28A-5160-FA47A24B4CD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94191" y="101826"/>
            <a:ext cx="1721471" cy="172147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54141FD-8E3D-C0A7-6997-B309E6BDA45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3537" y="2065776"/>
            <a:ext cx="1647812" cy="164781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AE3EDE7D-02AE-6267-7739-A6D3977CE8C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77497" y="3813236"/>
            <a:ext cx="1897148" cy="1897148"/>
          </a:xfrm>
          <a:prstGeom prst="rect">
            <a:avLst/>
          </a:prstGeom>
        </p:spPr>
      </p:pic>
      <p:sp>
        <p:nvSpPr>
          <p:cNvPr id="2" name="Прямокутник: округлені кути 1">
            <a:extLst>
              <a:ext uri="{FF2B5EF4-FFF2-40B4-BE49-F238E27FC236}">
                <a16:creationId xmlns:a16="http://schemas.microsoft.com/office/drawing/2014/main" id="{18E54F93-3792-3E26-2342-6699C913482E}"/>
              </a:ext>
            </a:extLst>
          </p:cNvPr>
          <p:cNvSpPr/>
          <p:nvPr/>
        </p:nvSpPr>
        <p:spPr>
          <a:xfrm>
            <a:off x="153318" y="124391"/>
            <a:ext cx="1486141" cy="1499021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782882D-A0CD-F8E4-167B-51FEABD0FCA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3722" y="287039"/>
            <a:ext cx="1351047" cy="13510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Блок-схема: вузол 2">
            <a:extLst>
              <a:ext uri="{FF2B5EF4-FFF2-40B4-BE49-F238E27FC236}">
                <a16:creationId xmlns:a16="http://schemas.microsoft.com/office/drawing/2014/main" id="{E8E340D8-AE67-EC13-A8E5-926AF2332629}"/>
              </a:ext>
            </a:extLst>
          </p:cNvPr>
          <p:cNvSpPr/>
          <p:nvPr/>
        </p:nvSpPr>
        <p:spPr>
          <a:xfrm>
            <a:off x="4462410" y="4834572"/>
            <a:ext cx="1898707" cy="1897148"/>
          </a:xfrm>
          <a:prstGeom prst="flowChartConnector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7C701A6-A148-5A11-46AD-5F87472F68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37" y="4942564"/>
            <a:ext cx="1774469" cy="1774469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2BC1D158-E6FB-CE75-47E8-CD70B2DDC0A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9065064" y="3771037"/>
            <a:ext cx="1846215" cy="184621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E0FB847-F8D8-8BA2-A75A-5108C881201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729437" y="4280460"/>
            <a:ext cx="1846215" cy="184621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885C1B37-7971-1C7C-CE03-6F15D501B3A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83444" y="2095028"/>
            <a:ext cx="1777988" cy="177798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5F96AAB-269D-4BAC-AE1B-3A34E3263DA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36582" y="4971964"/>
            <a:ext cx="1592003" cy="159200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56E702B-7B37-E8BB-FFB0-43D05ADF27D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191" y="4761010"/>
            <a:ext cx="1703142" cy="170144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ED7E645-EF1F-97E4-01BC-5CAA0ED82D6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6" r="3816"/>
          <a:stretch/>
        </p:blipFill>
        <p:spPr>
          <a:xfrm>
            <a:off x="4622244" y="464724"/>
            <a:ext cx="4768075" cy="5342276"/>
          </a:xfrm>
          <a:prstGeom prst="rect">
            <a:avLst/>
          </a:prstGeom>
        </p:spPr>
      </p:pic>
      <p:pic>
        <p:nvPicPr>
          <p:cNvPr id="148" name="Picture 147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53319" y="3003808"/>
            <a:ext cx="2714625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73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64 0.04561 L 0.02864 0.04561 C 0.03021 0.04167 0.03164 0.03727 0.03359 0.0338 C 0.0345 0.03218 0.03581 0.03172 0.03698 0.03079 C 0.04388 0.02524 0.0418 0.02663 0.04948 0.02338 C 0.05078 0.02176 0.05208 0.01991 0.05364 0.01899 C 0.05742 0.01621 0.06055 0.01621 0.06445 0.01436 C 0.0664 0.01366 0.06836 0.0125 0.07031 0.01158 C 0.07278 0.01019 0.07526 0.00811 0.07773 0.00695 C 0.0789 0.00649 0.07995 0.00602 0.08112 0.00556 C 0.0819 0.0051 0.08268 0.0044 0.08359 0.00417 C 0.08737 0.00278 0.09518 0.00186 0.09857 0.00116 C 0.10026 0.0007 0.10195 0.00024 0.10364 -0.00023 C 0.11523 0.00024 0.13125 -0.00023 0.14362 0.00417 C 0.14505 0.00463 0.14635 0.0051 0.14778 0.00556 C 0.15286 0.00764 0.15482 0.00857 0.1595 0.01158 C 0.16094 0.0125 0.16224 0.01366 0.16367 0.01436 C 0.16927 0.0176 0.17018 0.01667 0.17526 0.02038 C 0.17708 0.02153 0.17864 0.02338 0.18034 0.02477 C 0.18112 0.02547 0.18203 0.02547 0.18281 0.02639 C 0.1914 0.03473 0.18463 0.03033 0.19036 0.0338 C 0.1914 0.03519 0.19258 0.03658 0.19362 0.0382 C 0.20091 0.04908 0.1901 0.03473 0.20026 0.04838 C 0.20221 0.05093 0.20443 0.05301 0.20612 0.05579 C 0.2164 0.07246 0.20599 0.05973 0.21289 0.06783 L 0.21289 0.06783 " pathEditMode="relative" ptsTypes="AAAAAAAAAAAAAAAAAAAAAA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828 0.04468 L 0.23828 0.04491 C 0.2513 0.04445 0.275 0.04306 0.28894 0.04468 C 0.29505 0.04537 0.30104 0.04699 0.30664 0.04885 C 0.31498 0.05162 0.32162 0.05324 0.32956 0.05695 C 0.33894 0.06135 0.33295 0.05857 0.34727 0.06598 C 0.35248 0.07223 0.34519 0.06435 0.35339 0.07014 C 0.35469 0.07107 0.35534 0.07223 0.35651 0.07338 C 0.36172 0.07778 0.36472 0.07871 0.36901 0.08473 C 0.3711 0.08773 0.37318 0.09051 0.37513 0.09375 C 0.37852 0.09908 0.3763 0.09723 0.3793 0.10348 C 0.38021 0.10533 0.38164 0.10672 0.38242 0.10834 C 0.38347 0.11042 0.38373 0.11227 0.38451 0.11412 C 0.38516 0.11574 0.38581 0.11736 0.38659 0.11922 C 0.38698 0.12107 0.38711 0.12292 0.38763 0.12477 C 0.38789 0.12593 0.38841 0.12709 0.3888 0.12801 C 0.38946 0.13102 0.39011 0.13403 0.39076 0.13727 C 0.39102 0.1419 0.39154 0.14676 0.3918 0.15185 C 0.3931 0.17361 0.39011 0.16574 0.39401 0.17454 L 0.39401 0.17477 L 0.39401 0.1757 " pathEditMode="relative" rAng="0" ptsTypes="AAAAAAAAAAAAAAAAAAAAA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86" y="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8 0.15926 L -0.0138 0.15996 L -0.01992 0.13125 C -0.02031 0.12963 -0.0207 0.12662 -0.02122 0.12477 C -0.02721 0.10648 -0.01862 0.13241 -0.02799 0.11111 C -0.03177 0.10278 -0.03515 0.0919 -0.03906 0.0831 C -0.05065 0.05695 -0.04635 0.06945 -0.05599 0.05093 C -0.05833 0.04607 -0.06028 0.04144 -0.06263 0.03704 C -0.06718 0.03009 -0.07265 0.02824 -0.07669 0.01921 C -0.08411 0.00093 -0.07955 0.01088 -0.09596 -0.01157 C -0.1 -0.01759 -0.10442 -0.02106 -0.10846 -0.02708 C -0.14075 -0.08426 -0.10729 -0.02847 -0.12617 -0.05509 C -0.12747 -0.05764 -0.12851 -0.06065 -0.12981 -0.0618 C -0.13307 -0.06597 -0.1444 -0.07731 -0.14974 -0.08009 C -0.15286 -0.08264 -0.15872 -0.08426 -0.16159 -0.08495 C -0.16497 -0.0868 -0.16849 -0.08842 -0.172 -0.08981 C -0.18008 -0.09375 -0.18659 -0.0956 -0.19479 -0.09676 L -0.29674 -0.10185 C -0.30117 -0.10092 -0.30573 -0.10046 -0.31002 -0.09676 C -0.31237 -0.09467 -0.31445 -0.08981 -0.31666 -0.0875 C -0.32252 -0.08009 -0.32396 -0.08009 -0.33008 -0.07616 C -0.3332 -0.07176 -0.34596 -0.05347 -0.35065 -0.04329 C -0.35143 -0.0419 -0.35208 -0.03842 -0.35286 -0.0368 C -0.37005 0.00324 -0.34635 -0.05926 -0.36914 0.00255 C -0.37109 0.00741 -0.37356 0.01204 -0.375 0.01921 C -0.37552 0.0206 -0.37578 0.02408 -0.37656 0.02523 C -0.37929 0.03426 -0.38229 0.04144 -0.38541 0.04908 C -0.3901 0.05996 -0.39075 0.0544 -0.39414 0.06945 C -0.3957 0.07546 -0.39674 0.0831 -0.39791 0.09028 C -0.3987 0.10162 -0.4 0.11273 -0.4 0.12477 C -0.4 0.14468 -0.39883 0.16482 -0.39791 0.18519 C -0.39739 0.19584 -0.39192 0.21412 -0.39127 0.21667 C -0.38997 0.22246 -0.3888 0.22778 -0.38685 0.23079 C -0.38164 0.2382 -0.35963 0.24838 -0.35651 0.24954 C -0.35156 0.2507 -0.34674 0.25255 -0.34179 0.25579 C -0.33047 0.2507 -0.31901 0.25 -0.30781 0.24653 C -0.3056 0.24653 -0.30338 0.24421 -0.30117 0.24236 C -0.28932 0.23195 -0.2776 0.22014 -0.26575 0.20996 C -0.26159 0.20695 -0.25729 0.20579 -0.25312 0.20347 C -0.23346 0.19097 -0.24635 0.19653 -0.23398 0.19167 L -0.23398 0.19213 " pathEditMode="relative" rAng="0" ptsTypes="AAAAAAAAAAAAAAAAAAAAAAAAAAAAAAAAAAAAAAAAA">
                                      <p:cBhvr>
                                        <p:cTn id="43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10" y="-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005 0.26597 L -0.27005 0.26621 C -0.27383 0.26482 -0.27747 0.26482 -0.28112 0.26343 C -0.28463 0.26181 -0.28854 0.25996 -0.29192 0.25764 C -0.297 0.25371 -0.29453 0.25533 -0.29883 0.25301 C -0.30195 0.24908 -0.30286 0.24792 -0.3056 0.24283 C -0.30729 0.23935 -0.30885 0.23588 -0.31041 0.23264 C -0.3112 0.23079 -0.31198 0.22801 -0.31302 0.22685 C -0.31601 0.22246 -0.31836 0.21921 -0.32122 0.21366 C -0.32226 0.21134 -0.32304 0.20857 -0.32409 0.20648 C -0.32552 0.20255 -0.32734 0.19977 -0.3289 0.19607 C -0.33229 0.18704 -0.33333 0.18125 -0.33554 0.1713 C -0.33567 0.16968 -0.33685 0.15324 -0.33685 0.15209 C -0.33633 0.14074 -0.33515 0.1294 -0.33346 0.11852 C -0.33164 0.10579 -0.32799 0.09584 -0.32409 0.08634 C -0.32057 0.07801 -0.31705 0.07176 -0.3125 0.06597 C -0.30846 0.06111 -0.30325 0.05718 -0.29883 0.0544 C -0.29192 0.04977 -0.28724 0.04769 -0.27981 0.04537 C -0.27474 0.04398 -0.26966 0.04375 -0.26484 0.04236 C -0.25937 0.04097 -0.25377 0.03912 -0.2483 0.03658 C -0.24622 0.03588 -0.24388 0.03426 -0.24153 0.0338 C -0.23476 0.03287 -0.22786 0.03287 -0.22096 0.03218 C -0.21653 0.03125 -0.20833 0.02986 -0.20403 0.02986 C -0.19531 0.02986 -0.18646 0.03033 -0.1776 0.03079 C -0.17474 0.03125 -0.172 0.03125 -0.1694 0.03218 C -0.16797 0.03287 -0.16666 0.03449 -0.16536 0.03519 C -0.16393 0.03588 -0.1625 0.03588 -0.1612 0.03658 C -0.14596 0.04537 -0.1651 0.03727 -0.14752 0.04398 C -0.14088 0.04931 -0.13776 0.05139 -0.1319 0.0588 C -0.13034 0.06042 -0.12851 0.06204 -0.12708 0.06435 C -0.125 0.06759 -0.12239 0.07014 -0.12096 0.07454 C -0.12005 0.07755 -0.11914 0.08056 -0.11836 0.08334 C -0.11784 0.08426 -0.1125 0.09722 -0.11146 0.10093 C -0.10976 0.10741 -0.1082 0.11482 -0.10664 0.12153 C -0.10429 0.13125 -0.10221 0.14028 -0.10052 0.1507 C -0.09935 0.1581 -0.09804 0.16528 -0.097 0.17269 C -0.09596 0.18148 -0.09557 0.19051 -0.09362 0.19884 C -0.09284 0.20278 -0.09166 0.20648 -0.09101 0.21065 C -0.08984 0.21829 -0.08815 0.23403 -0.08815 0.23426 C -0.08606 0.27431 -0.08515 0.25926 -0.08685 0.27894 C -0.08724 0.28565 -0.0875 0.2919 -0.08763 0.29838 C -0.08789 0.32847 -0.08776 0.3588 -0.08815 0.38889 C -0.08828 0.39445 -0.08919 0.39954 -0.08958 0.40509 C -0.08997 0.40949 -0.09049 0.42361 -0.09101 0.42871 C -0.09127 0.43148 -0.09192 0.43426 -0.09245 0.43727 C -0.09258 0.44097 -0.09258 0.44514 -0.0931 0.44908 C -0.09323 0.45093 -0.0944 0.46088 -0.09505 0.46528 C -0.09726 0.47662 -0.09843 0.49005 -0.10182 0.5 C -0.11133 0.52662 -0.10729 0.51736 -0.11289 0.52963 L -0.11289 0.53009 " pathEditMode="relative" rAng="0" ptsTypes="AAAAAAAAAAAAAAAAAAAAAAAAAAAAAAAAAAAAAAAAAAAAAAAAAA">
                                      <p:cBhvr>
                                        <p:cTn id="62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59" y="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411 0.56111 L -0.18411 0.56157 C -0.1845 0.55301 -0.18437 0.54537 -0.18502 0.53773 C -0.18515 0.53565 -0.18606 0.5331 -0.18659 0.53102 C -0.18958 0.52037 -0.19349 0.51088 -0.19739 0.50093 C -0.20039 0.49329 -0.20364 0.48565 -0.20638 0.47778 C -0.2112 0.46482 -0.21432 0.45463 -0.22122 0.4419 C -0.22565 0.43403 -0.23008 0.42593 -0.2345 0.41759 C -0.24218 0.40324 -0.23502 0.41597 -0.2444 0.3956 C -0.24531 0.39375 -0.24661 0.3919 -0.24765 0.39005 C -0.25169 0.38241 -0.25534 0.37315 -0.2608 0.3669 C -0.26731 0.35972 -0.26758 0.36181 -0.27487 0.35648 C -0.28177 0.35139 -0.28854 0.34583 -0.29544 0.34028 C -0.29935 0.33357 -0.30351 0.32778 -0.30703 0.3206 C -0.31211 0.31065 -0.31106 0.30926 -0.31445 0.3 C -0.31484 0.29861 -0.31562 0.29745 -0.31601 0.29653 C -0.31979 0.28773 -0.32252 0.2787 -0.32838 0.27222 C -0.32981 0.2706 -0.33125 0.26898 -0.33255 0.26736 C -0.33502 0.26458 -0.33737 0.26111 -0.33997 0.25833 C -0.34231 0.25579 -0.34505 0.2537 -0.34739 0.25139 C -0.34909 0.24954 -0.35065 0.24745 -0.35234 0.2456 C -0.36159 0.23588 -0.35351 0.24468 -0.36054 0.23843 C -0.36315 0.23634 -0.36562 0.2338 -0.36797 0.23171 C -0.37109 0.2287 -0.37356 0.22407 -0.37708 0.22245 C -0.38086 0.22083 -0.38177 0.22014 -0.38698 0.21921 C -0.38971 0.21829 -0.39245 0.21829 -0.39518 0.21759 C -0.40976 0.21551 -0.4013 0.21551 -0.4108 0.21551 L -0.4108 0.21574 " pathEditMode="relative" rAng="0" ptsTypes="AAAAAAAAAAAAAAAAAAAAAAAAAAAA">
                                      <p:cBhvr>
                                        <p:cTn id="8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41" y="-1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477 0.05024 L 0.03477 0.05024 C 0.03581 0.04537 0.03659 0.04005 0.03803 0.03542 C 0.03881 0.03311 0.04011 0.03125 0.04128 0.02963 C 0.04922 0.01899 0.04844 0.02269 0.05938 0.01783 C 0.06277 0.01644 0.06472 0.01528 0.06771 0.01366 C 0.07266 0.01459 0.07761 0.01436 0.08256 0.01644 C 0.0836 0.0169 0.08412 0.01945 0.08503 0.02084 C 0.08568 0.02199 0.08659 0.02292 0.0875 0.02385 C 0.08803 0.0257 0.08868 0.02755 0.08907 0.02963 C 0.08946 0.03149 0.08959 0.03357 0.08998 0.03542 C 0.09063 0.04005 0.09141 0.04445 0.09245 0.04862 L 0.0948 0.05903 C 0.09753 0.08334 0.09375 0.05348 0.09727 0.07061 C 0.09779 0.07292 0.09766 0.0757 0.09818 0.07801 C 0.09857 0.0801 0.09935 0.08195 0.09974 0.0838 C 0.10079 0.0882 0.10118 0.09283 0.10222 0.09699 C 0.10573 0.11088 0.10782 0.11829 0.11211 0.1294 C 0.11381 0.13334 0.1155 0.13704 0.11706 0.14098 C 0.11797 0.14306 0.11862 0.14514 0.11954 0.14699 C 0.12071 0.14885 0.12188 0.1507 0.12292 0.15278 C 0.12917 0.16505 0.12448 0.15834 0.13034 0.16598 C 0.13086 0.16783 0.13112 0.17014 0.13191 0.17176 C 0.13256 0.17315 0.1336 0.17362 0.13438 0.17477 C 0.13581 0.17662 0.13711 0.17871 0.13855 0.18056 C 0.13985 0.18218 0.14141 0.18334 0.14271 0.18496 C 0.14441 0.18727 0.14597 0.18982 0.14766 0.19237 C 0.14844 0.19375 0.14909 0.19561 0.15014 0.19676 C 0.15417 0.20162 0.1543 0.2007 0.15834 0.20255 C 0.15912 0.20301 0.1599 0.20371 0.16081 0.20417 C 0.16381 0.2051 0.1668 0.20579 0.1698 0.20695 C 0.17318 0.20834 0.17644 0.20996 0.17969 0.21135 L 0.19375 0.21737 C 0.1948 0.21783 0.19597 0.21852 0.19701 0.21875 C 0.19974 0.21922 0.20248 0.21991 0.20534 0.22014 C 0.23816 0.22477 0.20261 0.21899 0.22748 0.22315 L 0.27943 0.22176 C 0.28985 0.2213 0.30027 0.22014 0.31081 0.22014 C 0.32527 0.22014 0.38178 0.22246 0.39974 0.22315 C 0.41277 0.22824 0.40157 0.22454 0.41706 0.22755 C 0.42123 0.22824 0.42527 0.2294 0.42943 0.23056 C 0.43047 0.23079 0.43165 0.23172 0.43269 0.23195 C 0.43542 0.23218 0.43816 0.23195 0.44102 0.23195 L 0.44102 0.23195 " pathEditMode="relative" ptsTypes="AAAAAAAAAAAAAAAAAAAAAAAAAAAAAAAAAAAAAAAAAAAA">
                                      <p:cBhvr>
                                        <p:cTn id="10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53 -0.01689 L -0.01953 -0.01504 C -0.02617 -0.02453 -0.03268 -0.02801 -0.0388 -0.03726 C -0.04153 -0.04236 -0.04453 -0.05347 -0.04713 -0.05787 C -0.0539 -0.06666 -0.06094 -0.0706 -0.06771 -0.07638 C -0.07187 -0.0912 -0.07591 -0.11111 -0.08034 -0.10601 C -0.08581 -0.10185 -0.09114 -0.08935 -0.09648 -0.07638 C -0.10169 -0.06527 -0.10677 -0.04838 -0.11198 -0.03726 C -0.11354 -0.03379 -0.11523 -0.03125 -0.11693 -0.02801 C -0.14453 0.04422 -0.12252 -0.00763 -0.13515 0.02199 C -0.13646 0.02801 -0.13802 0.03449 -0.13919 0.04051 C -0.14114 0.05024 -0.14258 0.06459 -0.14414 0.07037 C -0.15338 0.10371 -0.15599 0.10186 -0.16315 0.12084 C -0.16432 0.12408 -0.16549 0.12963 -0.16666 0.13102 C -0.17005 0.13519 -0.17318 0.13704 -0.17643 0.1426 C -0.18737 0.13334 -0.19818 0.13334 -0.20898 0.12084 C -0.22226 0.10556 -0.22461 0.05973 -0.23919 0.01274 C -0.24713 -0.01365 -0.25495 -0.0449 -0.26289 -0.06666 C -0.27617 -0.10185 -0.27044 -0.08495 -0.27995 -0.11481 L -0.33112 -0.09676 C -0.33515 -0.0949 -0.33906 -0.09259 -0.3431 -0.0875 C -0.34661 -0.08333 -0.35013 -0.07384 -0.35377 -0.06666 C -0.36562 -0.01088 -0.34844 -0.08935 -0.36341 -0.02801 C -0.36549 -0.01828 -0.36771 -0.00763 -0.36979 0.00209 C -0.37057 0.00718 -0.37226 0.01274 -0.37226 0.01459 L -0.37226 0.01274 " pathEditMode="relative" rAng="0" ptsTypes="AAAAAAAAAAAAAAAAAAAAAAAAAA">
                                      <p:cBhvr>
                                        <p:cTn id="11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43" y="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56 -0.0706 L 0.02956 -0.07083 C 0.02604 -0.06851 0.02279 -0.06782 0.01966 -0.06504 C 0.01823 -0.06412 0.01667 -0.06111 0.0155 -0.06018 C 0.01198 -0.05787 0.00847 -0.05694 0.00495 -0.05555 C 0.003 -0.05185 0.00091 -0.04629 -0.0013 -0.04791 C -0.00403 -0.04884 -0.00677 -0.05208 -0.00963 -0.05555 C -0.01198 -0.05833 -0.01458 -0.0625 -0.01732 -0.06504 C -0.0181 -0.0662 -0.01888 -0.06689 -0.01979 -0.06782 C -0.03359 -0.08611 -0.02252 -0.07268 -0.0289 -0.08032 C -0.02969 -0.08171 -0.03047 -0.08356 -0.03099 -0.08495 C -0.0319 -0.0875 -0.03268 -0.0912 -0.03346 -0.09259 C -0.03815 -0.10115 -0.03945 -0.10046 -0.0431 -0.10555 C -0.04362 -0.10625 -0.04427 -0.10787 -0.04479 -0.1081 C -0.04661 -0.10925 -0.04818 -0.10949 -0.04987 -0.11041 C -0.05521 -0.10833 -0.06068 -0.10833 -0.06614 -0.10555 C -0.07278 -0.10162 -0.07409 -0.09004 -0.08125 -0.07824 C -0.08541 -0.07129 -0.08945 -0.06342 -0.09336 -0.05787 C -0.1 -0.04884 -0.09726 -0.05324 -0.10208 -0.04513 L -0.12786 -0.05046 C -0.12982 -0.05069 -0.13177 -0.05162 -0.13385 -0.05254 C -0.13555 -0.0537 -0.13737 -0.05625 -0.13919 -0.05787 C -0.14505 -0.07199 -0.13659 -0.05208 -0.14401 -0.06782 C -0.14505 -0.07013 -0.14609 -0.07268 -0.14739 -0.07523 C -0.14765 -0.07662 -0.14831 -0.07824 -0.14831 -0.07847 L -0.14831 -0.07824 " pathEditMode="relative" rAng="0" ptsTypes="AAAAAAAAAAAAAAAAAAAAAAAAAA">
                                      <p:cBhvr>
                                        <p:cTn id="13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93" y="-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000"/>
                            </p:stCondLst>
                            <p:childTnLst>
                              <p:par>
                                <p:cTn id="1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00"/>
                            </p:stCondLst>
                            <p:childTnLst>
                              <p:par>
                                <p:cTn id="1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28</cp:revision>
  <dcterms:created xsi:type="dcterms:W3CDTF">2024-04-13T20:46:49Z</dcterms:created>
  <dcterms:modified xsi:type="dcterms:W3CDTF">2024-10-22T15:05:09Z</dcterms:modified>
</cp:coreProperties>
</file>