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E283D-28F5-06ED-D057-E77397067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7C8243-A4A6-62A8-3802-6FB33739B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A09C7-0E39-7ABB-EC5E-5363966F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1E09C7-F1C3-6B0D-4F7C-AB306D28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7FE3DE-B1BD-2935-A4CA-89A3DF5F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52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87126-5E52-0747-289E-AE5940738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561AEA-2EBF-EF01-2B2D-9778D2BD0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A8C813-D700-08D7-5EAD-A96732CA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B0C9F3-2F20-B44D-8C7C-F02441AC2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8FC768-7CFB-207A-DD84-5ACD852F2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66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0FDC72C-DC0B-F6F8-7C9B-022D9A1553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62F9AE-C9C3-827A-6E24-56B25D224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B85442-9DC8-5930-E2E8-75F0FA7A3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A639F2-CAC0-2B39-EC33-2159401A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47DFF3-B5A7-64C3-A70C-35C33E5B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8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735DE-0B5A-6842-E1F4-BE01B0ADA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5DA932-B46C-1E2B-60C0-8D569E6EF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2D3815-DF4B-DFDF-0BE5-1A4D494FA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5067E5-D165-84FB-D9F1-303726AB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221B9D-A5EC-0D36-8A8D-6D2119E0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69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C03BE-2382-C9A3-2B86-254D1EFE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A1E6EF-F5DE-ADF7-58B1-AB329B36B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345824-2AB0-60E6-7723-10D2AB0E7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A64C8A-D374-9767-D72C-9C27BA508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35ED50-B4AD-E48E-6C7F-DAD82E846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967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AEE4A-5C1D-E1F7-B5F8-7E19BD66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878A5F-F607-598C-FD46-062160E84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15039B-D94A-CAE7-2BB8-1DF9D1247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49158C-68AB-596C-4263-096EC692F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3617E4-1A31-9283-0A8B-205C6827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E2775F-E2F6-64D8-8B78-61109092D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2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B9868-7AC5-5B2B-85A2-67A32071D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526565-B6F8-99A8-746B-EA52BFE9C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96DD2E-2F0B-5E34-893D-B5E6956F5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544DD8-6C46-8648-650F-EA6099D410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F30550-11CB-1317-DD3B-497AA03E02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FDB6E2D-388E-C895-11CA-09C4358EE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C9D9B9E-402C-FFAE-9861-DF916D388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33AFC8-28F4-B8EC-623D-F76A91E71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24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27D45-603C-B266-5C68-B188A13D1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5F1AA5-48CC-6FBA-7CA2-85E337E5A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01ABE4-0747-BE31-D48D-9F3C69488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D3D0F6-4228-18B3-63CF-0B9AF596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486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96B4620-3966-8D9B-B0D8-095465B8A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ABE62A-02F6-C0D1-4735-D43AAD846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43CA23-919C-B643-2BC6-296A3E493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58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7A3F8-CA82-BB2C-B350-81711C7E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924F01-BB95-D9A7-CB6A-3319CB945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DBACD3-429B-E4A2-11C4-78B852AA5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62F635-EAE5-30FB-39B8-A0D333FB8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4EBEE6-3D88-84F8-96DB-417CE162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413654-6269-64AD-9FBD-F7EC3873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99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34180-E886-4176-B4A1-6668FDF26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FD6E2C-580C-EDD1-0FBE-23EA44B4D8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450149-2951-33FA-1801-8241F22C4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0D0D0B-0FB7-8EEF-84E5-BCE6F076B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AFC67C-9BE0-0774-89B7-04E3695FE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E1FFEC-190A-EFB9-C147-35B77B4B9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6573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D429E-FD3C-943F-ED25-66DAF5CCA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B17135-CF90-B442-B1C5-F99864FBF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843274-0535-3FCF-D936-9027C406F7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36BDE-E9E9-4E66-84C4-CC00BE19DEAF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B8DB2-F8F1-FF2C-0062-C8A607BBD1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FED1BC-4705-4988-84D5-4D5CC7DD6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9D1A27-3D0B-7F3C-B548-C10DBA4E1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CD3B685-9D33-33A8-DD2C-87D70CAAAB24}"/>
              </a:ext>
            </a:extLst>
          </p:cNvPr>
          <p:cNvSpPr/>
          <p:nvPr/>
        </p:nvSpPr>
        <p:spPr>
          <a:xfrm>
            <a:off x="329938" y="282802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24BFA7D-DE85-2894-7092-D8781F2A142E}"/>
              </a:ext>
            </a:extLst>
          </p:cNvPr>
          <p:cNvSpPr/>
          <p:nvPr/>
        </p:nvSpPr>
        <p:spPr>
          <a:xfrm>
            <a:off x="2290714" y="282802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D9E0C8A-BD6D-A4C7-A626-DDA6099DFFB4}"/>
              </a:ext>
            </a:extLst>
          </p:cNvPr>
          <p:cNvSpPr/>
          <p:nvPr/>
        </p:nvSpPr>
        <p:spPr>
          <a:xfrm>
            <a:off x="4251490" y="282801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4B4CA3A-1358-2990-174D-E591CC73ACAD}"/>
              </a:ext>
            </a:extLst>
          </p:cNvPr>
          <p:cNvSpPr/>
          <p:nvPr/>
        </p:nvSpPr>
        <p:spPr>
          <a:xfrm>
            <a:off x="6212266" y="282801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2776EB8-3AB7-BF55-E6CC-4399015362A8}"/>
              </a:ext>
            </a:extLst>
          </p:cNvPr>
          <p:cNvSpPr/>
          <p:nvPr/>
        </p:nvSpPr>
        <p:spPr>
          <a:xfrm>
            <a:off x="329938" y="1986696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02F1A9E-1F9E-2D0A-E070-30B2C24D1195}"/>
              </a:ext>
            </a:extLst>
          </p:cNvPr>
          <p:cNvSpPr/>
          <p:nvPr/>
        </p:nvSpPr>
        <p:spPr>
          <a:xfrm>
            <a:off x="2290714" y="1986696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7B4F0693-AE7D-9B55-A69D-ADC50B7525A7}"/>
              </a:ext>
            </a:extLst>
          </p:cNvPr>
          <p:cNvSpPr/>
          <p:nvPr/>
        </p:nvSpPr>
        <p:spPr>
          <a:xfrm>
            <a:off x="4251490" y="1986695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CCE5609D-B364-EC84-8507-31E65053E4E2}"/>
              </a:ext>
            </a:extLst>
          </p:cNvPr>
          <p:cNvSpPr/>
          <p:nvPr/>
        </p:nvSpPr>
        <p:spPr>
          <a:xfrm>
            <a:off x="6212266" y="1986695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D79D7BD-858C-43E6-BC6B-F28902F79D9F}"/>
              </a:ext>
            </a:extLst>
          </p:cNvPr>
          <p:cNvSpPr/>
          <p:nvPr/>
        </p:nvSpPr>
        <p:spPr>
          <a:xfrm>
            <a:off x="329938" y="3690589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AF344684-F680-2CF2-6885-8945D650683F}"/>
              </a:ext>
            </a:extLst>
          </p:cNvPr>
          <p:cNvSpPr/>
          <p:nvPr/>
        </p:nvSpPr>
        <p:spPr>
          <a:xfrm>
            <a:off x="2290714" y="3690589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344F1A85-6A48-39DD-B373-7AEFF6A3EA63}"/>
              </a:ext>
            </a:extLst>
          </p:cNvPr>
          <p:cNvSpPr/>
          <p:nvPr/>
        </p:nvSpPr>
        <p:spPr>
          <a:xfrm>
            <a:off x="4251490" y="3690588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537A9AC-B887-4E4E-0777-0A8102A1E7FB}"/>
              </a:ext>
            </a:extLst>
          </p:cNvPr>
          <p:cNvSpPr/>
          <p:nvPr/>
        </p:nvSpPr>
        <p:spPr>
          <a:xfrm>
            <a:off x="6212266" y="3690588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CABBA482-838C-B7A1-9CE0-8D39C7B7FFCE}"/>
              </a:ext>
            </a:extLst>
          </p:cNvPr>
          <p:cNvSpPr/>
          <p:nvPr/>
        </p:nvSpPr>
        <p:spPr>
          <a:xfrm>
            <a:off x="1159858" y="5535243"/>
            <a:ext cx="6212263" cy="10746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653E8A-6162-FD28-B939-076CBD3A0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17" y="2038546"/>
            <a:ext cx="1480000" cy="148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CB32E9B-F0CF-324E-37C5-3CD9205D58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454" y="3688576"/>
            <a:ext cx="1232558" cy="123255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C1BC9FB-DE72-2BA3-86A6-81593A2F0A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01" y="3641925"/>
            <a:ext cx="1681027" cy="168102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9A7A065-6568-9FBD-FA9A-0296B62994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3" y="207804"/>
            <a:ext cx="1780837" cy="178083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C791DDB-B534-BA57-A087-493F338557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57" y="76234"/>
            <a:ext cx="1748671" cy="174867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1414BFE-E821-1D41-CA16-F699B3F441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5058" y="234963"/>
            <a:ext cx="1681027" cy="168102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6843F9F-6231-F85F-7777-A5F9B03998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30" y="2071328"/>
            <a:ext cx="1407158" cy="140715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2643505-4252-5468-C4B0-86CFA103C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84241">
            <a:off x="6465079" y="1842825"/>
            <a:ext cx="1429671" cy="179580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29D93CF-99A8-1D60-63F0-F248DE0A5FE5}"/>
              </a:ext>
            </a:extLst>
          </p:cNvPr>
          <p:cNvSpPr txBox="1"/>
          <p:nvPr/>
        </p:nvSpPr>
        <p:spPr>
          <a:xfrm>
            <a:off x="1159858" y="5718628"/>
            <a:ext cx="6212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Назови картинку, которая находится в правом верхнем углу, затем в левом нижнем углу.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935F02D-3A40-CD3D-DE3C-057989C38A7B}"/>
              </a:ext>
            </a:extLst>
          </p:cNvPr>
          <p:cNvSpPr txBox="1"/>
          <p:nvPr/>
        </p:nvSpPr>
        <p:spPr>
          <a:xfrm>
            <a:off x="1159858" y="5718628"/>
            <a:ext cx="6212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Назови неживые предметы во множественном числе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95FAEF-421E-CBF7-078E-4BC26A1A942A}"/>
              </a:ext>
            </a:extLst>
          </p:cNvPr>
          <p:cNvSpPr txBox="1"/>
          <p:nvPr/>
        </p:nvSpPr>
        <p:spPr>
          <a:xfrm>
            <a:off x="1159858" y="5872516"/>
            <a:ext cx="6212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Назови всех животных ласково.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DB841EB-CF2E-4CD6-6635-3EAE7E194E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8629">
            <a:off x="2736282" y="373608"/>
            <a:ext cx="1010754" cy="137244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3E4595E-7704-7D67-DAF6-CC75ECD92ECB}"/>
              </a:ext>
            </a:extLst>
          </p:cNvPr>
          <p:cNvSpPr txBox="1"/>
          <p:nvPr/>
        </p:nvSpPr>
        <p:spPr>
          <a:xfrm>
            <a:off x="1159858" y="5718628"/>
            <a:ext cx="6212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Назови картинки о которых можно сказать МОЙ, МОЯ,МОИ.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B78EE5F-DDC1-28CB-9F7D-9DBF6D2C7B3E}"/>
              </a:ext>
            </a:extLst>
          </p:cNvPr>
          <p:cNvSpPr txBox="1"/>
          <p:nvPr/>
        </p:nvSpPr>
        <p:spPr>
          <a:xfrm>
            <a:off x="1159858" y="5564740"/>
            <a:ext cx="6212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Назови картинки, которые находятся между: 1.львицей и линейкой 2. львами и леопардом 3. лягушкой и лимоном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7AD4F43-1215-A608-B665-BBE0F54725B2}"/>
              </a:ext>
            </a:extLst>
          </p:cNvPr>
          <p:cNvSpPr txBox="1"/>
          <p:nvPr/>
        </p:nvSpPr>
        <p:spPr>
          <a:xfrm>
            <a:off x="1159858" y="5718628"/>
            <a:ext cx="6212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Назови картинки, в составе которых 1 слог, 2 слога, 3 слога.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B9866E1-8060-917A-21B5-D587D1128B10}"/>
              </a:ext>
            </a:extLst>
          </p:cNvPr>
          <p:cNvSpPr txBox="1"/>
          <p:nvPr/>
        </p:nvSpPr>
        <p:spPr>
          <a:xfrm>
            <a:off x="1159858" y="5718628"/>
            <a:ext cx="6212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Закрой глаза и перечисли по памяти все картинки.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01D6D33B-F3FA-CC06-DAEE-DECC0A04E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31" y="3955688"/>
            <a:ext cx="1330884" cy="133088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2846AAE-0E25-AE98-C29D-D7AEDC9E26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5" y="5951784"/>
            <a:ext cx="929801" cy="84474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09D3243-45B5-0868-D09E-9F6B731EA0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06" y="680815"/>
            <a:ext cx="2303620" cy="22881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6A0C41-0CA1-9F09-CBD7-4861F3E6AC2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08" y="2050732"/>
            <a:ext cx="1536256" cy="15362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8C7D55-A0A2-4056-1155-36099B7BCF5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3" y="3478486"/>
            <a:ext cx="1965556" cy="19655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13FE641-01FE-D810-21E3-210CC0982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64" y="3657600"/>
            <a:ext cx="1616691" cy="1616691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85595" y="3045295"/>
            <a:ext cx="32861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4" grpId="0" animBg="1"/>
      <p:bldP spid="47" grpId="0"/>
      <p:bldP spid="47" grpId="1"/>
      <p:bldP spid="48" grpId="0"/>
      <p:bldP spid="48" grpId="1"/>
      <p:bldP spid="49" grpId="0"/>
      <p:bldP spid="49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21D86F0-D370-46C6-B778-1BBAB943D0A4}"/>
</file>

<file path=customXml/itemProps2.xml><?xml version="1.0" encoding="utf-8"?>
<ds:datastoreItem xmlns:ds="http://schemas.openxmlformats.org/officeDocument/2006/customXml" ds:itemID="{54BA54DE-9AFC-4161-9A03-A405A135DEB4}"/>
</file>

<file path=customXml/itemProps3.xml><?xml version="1.0" encoding="utf-8"?>
<ds:datastoreItem xmlns:ds="http://schemas.openxmlformats.org/officeDocument/2006/customXml" ds:itemID="{54A6A06D-5D07-4879-B4D9-09B95C15E54C}"/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85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2024-12-15T13:18:10Z</dcterms:created>
  <dcterms:modified xsi:type="dcterms:W3CDTF">2024-12-21T19:38:49Z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