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ДРЭ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057" y="1078309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ДРЫ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970" y="1086124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501" y="1093939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067" y="1044462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2565" y="3429000"/>
            <a:ext cx="30956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16</cp:revision>
  <dcterms:created xsi:type="dcterms:W3CDTF">2024-03-12T15:03:00Z</dcterms:created>
  <dcterms:modified xsi:type="dcterms:W3CDTF">2024-07-10T11:18:57Z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</Properties>
</file>