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26.08.2024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E61332A8-CEA2-4BBA-B4BB-E3E5D27B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31" y="12560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24450" y="3166036"/>
            <a:ext cx="3476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2024-08-26T18:53:19Z</dcterms:created>
  <dcterms:modified xsi:type="dcterms:W3CDTF">2024-08-26T20:20:30Z</dcterms:modified>
</cp:coreProperties>
</file>