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45B8-B790-4A82-9B69-FFDD3F9093E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DBB6-3B63-4DAC-A40B-F1A8847807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3359" y1="13672" x2="43359" y2="13672"/>
                        <a14:backgroundMark x1="41602" y1="14258" x2="37500" y2="14648"/>
                        <a14:backgroundMark x1="32422" y1="15625" x2="30078" y2="15625"/>
                        <a14:backgroundMark x1="52344" y1="13477" x2="55664" y2="14648"/>
                        <a14:backgroundMark x1="82227" y1="28125" x2="82227" y2="28125"/>
                        <a14:backgroundMark x1="70703" y1="36914" x2="70703" y2="36914"/>
                        <a14:backgroundMark x1="68359" y1="39648" x2="68359" y2="39648"/>
                        <a14:backgroundMark x1="39453" y1="45117" x2="39453" y2="45117"/>
                        <a14:backgroundMark x1="27930" y1="48047" x2="27930" y2="48047"/>
                        <a14:backgroundMark x1="28516" y1="41602" x2="28516" y2="41602"/>
                        <a14:backgroundMark x1="28125" y1="39844" x2="28125" y2="39844"/>
                        <a14:backgroundMark x1="28125" y1="39844" x2="27930" y2="41602"/>
                        <a14:backgroundMark x1="28320" y1="55859" x2="28320" y2="58008"/>
                        <a14:backgroundMark x1="27930" y1="60352" x2="27930" y2="61914"/>
                        <a14:backgroundMark x1="27734" y1="71289" x2="27734" y2="71289"/>
                        <a14:backgroundMark x1="20117" y1="48047" x2="20117" y2="50781"/>
                        <a14:backgroundMark x1="18164" y1="22656" x2="18164" y2="22070"/>
                        <a14:backgroundMark x1="20703" y1="19922" x2="22852" y2="18945"/>
                        <a14:backgroundMark x1="34375" y1="66992" x2="33594" y2="66797"/>
                        <a14:backgroundMark x1="28516" y1="66797" x2="28516" y2="66797"/>
                        <a14:backgroundMark x1="28320" y1="66797" x2="28320" y2="6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6" r="16572"/>
          <a:stretch>
            <a:fillRect/>
          </a:stretch>
        </p:blipFill>
        <p:spPr>
          <a:xfrm>
            <a:off x="653284" y="3254776"/>
            <a:ext cx="3924301" cy="4371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7329" y1="25622" x2="7329" y2="25622"/>
                        <a14:foregroundMark x1="14257" y1="9224" x2="15060" y2="9078"/>
                        <a14:foregroundMark x1="31727" y1="24597" x2="31727" y2="26061"/>
                        <a14:foregroundMark x1="23293" y1="46706" x2="23293" y2="46706"/>
                        <a14:foregroundMark x1="19177" y1="47731" x2="19177" y2="47731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5434">
            <a:off x="1710317" y="3313202"/>
            <a:ext cx="1704975" cy="17049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48545">
            <a:off x="9008086" y="4295504"/>
            <a:ext cx="1754337" cy="17614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6938" y="3038864"/>
            <a:ext cx="1708677" cy="17086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465210">
            <a:off x="1905781" y="2977713"/>
            <a:ext cx="1821115" cy="18811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22" y="4670969"/>
            <a:ext cx="1877422" cy="11880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960" y="3093054"/>
            <a:ext cx="1649486" cy="16494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7926" y="4112246"/>
            <a:ext cx="1538647" cy="16057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2023" y="3776353"/>
            <a:ext cx="2102562" cy="2167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3402" y="3324124"/>
            <a:ext cx="1836975" cy="16328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45197">
            <a:off x="8880953" y="4089508"/>
            <a:ext cx="2029960" cy="20299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50" y="4540441"/>
            <a:ext cx="2413949" cy="2291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3" b="47731" l="7229" r="31727">
                        <a14:foregroundMark x1="23293" y1="46706" x2="23293" y2="46706"/>
                        <a14:foregroundMark x1="19177" y1="47731" x2="19177" y2="47731"/>
                        <a14:backgroundMark x1="21787" y1="28697" x2="17269" y2="28551"/>
                        <a14:backgroundMark x1="17972" y1="28697" x2="12952" y2="28551"/>
                        <a14:backgroundMark x1="12952" y1="28551" x2="12149" y2="28111"/>
                        <a14:backgroundMark x1="10643" y1="27672" x2="6727" y2="26794"/>
                        <a14:backgroundMark x1="27309" y1="28404" x2="30622" y2="26940"/>
                        <a14:backgroundMark x1="31225" y1="26501" x2="31727" y2="26354"/>
                        <a14:backgroundMark x1="30221" y1="27086" x2="32430" y2="27526"/>
                        <a14:backgroundMark x1="11345" y1="20791" x2="6928" y2="17570"/>
                        <a14:backgroundMark x1="8835" y1="16252" x2="14659" y2="8053"/>
                        <a14:backgroundMark x1="15763" y1="7613" x2="15161" y2="10688"/>
                        <a14:backgroundMark x1="18373" y1="29575" x2="20984" y2="29868"/>
                        <a14:backgroundMark x1="23896" y1="28258" x2="25402" y2="27818"/>
                      </a14:backgroundRemoval>
                    </a14:imgEffect>
                    <a14:imgEffect>
                      <a14:brightnessContrast bright="20000" contrast="-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321" t="3734" r="66366" b="50878"/>
          <a:stretch>
            <a:fillRect/>
          </a:stretch>
        </p:blipFill>
        <p:spPr>
          <a:xfrm>
            <a:off x="8267700" y="3402993"/>
            <a:ext cx="3095625" cy="3402993"/>
          </a:xfrm>
          <a:prstGeom prst="rect">
            <a:avLst/>
          </a:prstGeom>
          <a:effectLst/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03445" y="2604770"/>
            <a:ext cx="24288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2024-04-20T20:41:00Z</dcterms:created>
  <dcterms:modified xsi:type="dcterms:W3CDTF">2024-12-09T22:19:11Z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8AB2C8167D6B4B5F9DEB9D1B9291AFDE_12</vt:lpwstr>
  </property>
  <property fmtid="{D5CDD505-2E9C-101B-9397-08002B2CF9AE}" pid="3" name="KSOProductBuildVer">
    <vt:lpwstr>1033-12.2.0.17119</vt:lpwstr>
  </property>
</Properties>
</file>