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69A48-E9F6-4F50-84FD-462914F30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DBB785-CFC2-44DC-A4D5-B04C3517E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CECC3D-A518-4CEA-B8B4-607BFAED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A12A3A-ABCD-4313-9B1D-78620CB5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3FEF55-766F-41A2-9D6D-1933F986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8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33EA2-7851-49BD-9578-1A7D3BCE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37A52E-330B-4ACE-89E3-32EA1C9BE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8F1C2-8169-490A-92C1-AB493261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BB87AB-1F3B-411E-A012-84A0CBF9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D4D2F-DA3E-47A2-814E-38857E0D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0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8F93A2-C418-44A0-8FE9-A86108B3B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5B6A57-AF62-4441-AAD6-B0B965EB8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35EEF-3F92-46BA-9AD6-C7822205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2DCA99-38EB-435F-AD6A-8DDEFB95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793B99-0570-4F40-81D3-D1BB0686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C1D7-1ED3-4672-A02E-EF4A87C57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282B80-9B49-4763-865B-31921EF98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FA1CC9-39BD-4C2F-B4A5-0C649F84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39EC6-06B4-45A2-9288-E6F54854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9AC85-CB5D-4C15-BB9F-4E0565D6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2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96D24-588A-4F90-AE81-777E1A3F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D800B9-3D21-465F-8095-FDBC68ED7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6CE7DB-8677-4F8D-9D08-610D640C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ACD81-DB0D-491D-9100-CB54E84C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EC534D-1072-40A7-9DC5-A5323EA3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2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D5FCE-A730-4D76-B3EA-3C314950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AD79C-D695-4746-8D08-BEE4B2EED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DCADB8-20CF-4AC1-812C-0FE97B925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361555-D074-41CC-A27E-C8B59F93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DDEC0-03F0-421E-B06B-F7C39A14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EDEE01-4AC5-4B8B-92BB-7407EC3E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0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BD8BA-F370-46ED-89BE-5F3F61E7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D6BE9D-C7F4-4E8E-B29B-AFD2429F8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1090B2-30B6-4367-B89A-C6343FFF5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79C73F-6F13-45CF-8621-23DB5D357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FCB5D8-C0A7-4B0C-B49D-794F08359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ACDCA0-D7B0-4186-96FC-6A1BBE66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8C6707-42CD-4FA5-B61E-C9413B69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E9F49F-CCDC-48F6-A5AE-52054996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2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89A5A-856E-49A2-B1A9-AC988D0D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673CFB-8D72-43F7-8BA4-43859030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3E68D3-C67A-4B77-9252-18DF8D88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77C483-21A4-47CF-9E69-D4105711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22A2FA-972E-44A8-A487-11029AE6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1E892C-DDA7-4605-9CFE-969D0E7C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324E63-BDCE-464F-B549-415B55C9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2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D0974-5760-489F-8466-270ED6FC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EA3B7-E256-46C7-9385-4347382F6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24829B-6E6C-4343-A8C9-486C7E9A6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05A1B-0E55-43A3-A9E2-ADB14CCE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511BC5-733B-44EE-A655-34615EA0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C5A8A-AFE2-45AC-B061-F3765ADA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9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DE13B-F26D-4051-AC05-1BEC3632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2BE3B5-8411-4015-AAF6-9661CB584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428E01-3F95-464F-9012-E57C1F8F0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EB2F68-3DA2-4E31-A613-070CDCD8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C79857-C186-41B7-96AE-6E1A499E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C0BD84-0F0C-4FF6-BD16-2858F6E3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54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299C3-4DC0-4A8E-AAE4-1A2B5855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144A50-D8DD-49BE-B0B1-E5DC616EC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CB06B1-7146-4BC7-B202-E119E3BAF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B12582-326F-421A-A2AE-5F5BAB64E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8CD52-C609-4AF3-86D7-E04D465E7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2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jp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DCA0F6-A2CE-41C1-922B-4FDFD9E7E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4660" y="1360565"/>
            <a:ext cx="3481645" cy="3544288"/>
          </a:xfrm>
          <a:prstGeom prst="rect">
            <a:avLst/>
          </a:prstGeom>
          <a:noFill/>
        </p:spPr>
      </p:pic>
      <p:grpSp>
        <p:nvGrpSpPr>
          <p:cNvPr id="42" name="Группа 41"/>
          <p:cNvGrpSpPr/>
          <p:nvPr/>
        </p:nvGrpSpPr>
        <p:grpSpPr>
          <a:xfrm>
            <a:off x="3633640" y="679218"/>
            <a:ext cx="4680000" cy="4680000"/>
            <a:chOff x="5654386" y="-8910866"/>
            <a:chExt cx="7197500" cy="6195580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5654386" y="-8910866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/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05" b="12105"/>
            <a:stretch/>
          </p:blipFill>
          <p:spPr bwMode="auto">
            <a:xfrm rot="21355513">
              <a:off x="7662664" y="-6520367"/>
              <a:ext cx="3267789" cy="2044405"/>
            </a:xfrm>
            <a:prstGeom prst="rect">
              <a:avLst/>
            </a:prstGeom>
            <a:noFill/>
          </p:spPr>
        </p:pic>
      </p:grpSp>
      <p:grpSp>
        <p:nvGrpSpPr>
          <p:cNvPr id="43" name="Группа 42"/>
          <p:cNvGrpSpPr/>
          <p:nvPr/>
        </p:nvGrpSpPr>
        <p:grpSpPr>
          <a:xfrm>
            <a:off x="3661874" y="751610"/>
            <a:ext cx="4680000" cy="4680000"/>
            <a:chOff x="-1177086" y="-9241242"/>
            <a:chExt cx="7197500" cy="6195580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1177086" y="-9241242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4460" y="-7446617"/>
              <a:ext cx="3610577" cy="3225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" name="Группа 43"/>
          <p:cNvGrpSpPr/>
          <p:nvPr/>
        </p:nvGrpSpPr>
        <p:grpSpPr>
          <a:xfrm>
            <a:off x="3641156" y="729607"/>
            <a:ext cx="4680000" cy="4680000"/>
            <a:chOff x="-7092558" y="-6525477"/>
            <a:chExt cx="7197500" cy="6195580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7092558" y="-6525477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/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5357152" y="-4686649"/>
              <a:ext cx="3743281" cy="3222202"/>
            </a:xfrm>
            <a:prstGeom prst="rect">
              <a:avLst/>
            </a:prstGeom>
            <a:noFill/>
          </p:spPr>
        </p:pic>
      </p:grpSp>
      <p:grpSp>
        <p:nvGrpSpPr>
          <p:cNvPr id="45" name="Группа 44"/>
          <p:cNvGrpSpPr/>
          <p:nvPr/>
        </p:nvGrpSpPr>
        <p:grpSpPr>
          <a:xfrm>
            <a:off x="3661874" y="751610"/>
            <a:ext cx="4680000" cy="4680000"/>
            <a:chOff x="-7055024" y="-1981462"/>
            <a:chExt cx="7197500" cy="6195580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7055024" y="-1981462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/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300031">
              <a:off x="-5332481" y="-207964"/>
              <a:ext cx="3793176" cy="32651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Группа 45"/>
          <p:cNvGrpSpPr/>
          <p:nvPr/>
        </p:nvGrpSpPr>
        <p:grpSpPr>
          <a:xfrm>
            <a:off x="3557210" y="729607"/>
            <a:ext cx="4680000" cy="4680000"/>
            <a:chOff x="-7425654" y="2989865"/>
            <a:chExt cx="7197500" cy="6195580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7425654" y="2989865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5531326" y="4810729"/>
              <a:ext cx="3526240" cy="30984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3626705" y="729607"/>
            <a:ext cx="4680000" cy="4680000"/>
            <a:chOff x="5775496" y="6907699"/>
            <a:chExt cx="7197500" cy="6195580"/>
          </a:xfrm>
        </p:grpSpPr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5775496" y="6907699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/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93357" y="8885752"/>
              <a:ext cx="3501016" cy="2879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Группа 47"/>
          <p:cNvGrpSpPr/>
          <p:nvPr/>
        </p:nvGrpSpPr>
        <p:grpSpPr>
          <a:xfrm>
            <a:off x="3602322" y="729607"/>
            <a:ext cx="4680000" cy="4680000"/>
            <a:chOff x="4400342" y="6318853"/>
            <a:chExt cx="7197500" cy="6195580"/>
          </a:xfrm>
        </p:grpSpPr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4400342" y="6318853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Рисунок 23"/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08095" y="8418894"/>
              <a:ext cx="3397917" cy="2770363"/>
            </a:xfrm>
            <a:prstGeom prst="rect">
              <a:avLst/>
            </a:prstGeom>
            <a:noFill/>
          </p:spPr>
        </p:pic>
      </p:grpSp>
      <p:grpSp>
        <p:nvGrpSpPr>
          <p:cNvPr id="49" name="Группа 48"/>
          <p:cNvGrpSpPr/>
          <p:nvPr/>
        </p:nvGrpSpPr>
        <p:grpSpPr>
          <a:xfrm>
            <a:off x="3602322" y="679218"/>
            <a:ext cx="4680000" cy="4680000"/>
            <a:chOff x="-4539190" y="7207731"/>
            <a:chExt cx="7197500" cy="619558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4539190" y="7207731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/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901502" y="9106137"/>
              <a:ext cx="4041572" cy="2699257"/>
            </a:xfrm>
            <a:prstGeom prst="rect">
              <a:avLst/>
            </a:prstGeom>
            <a:noFill/>
          </p:spPr>
        </p:pic>
      </p:grpSp>
      <p:grpSp>
        <p:nvGrpSpPr>
          <p:cNvPr id="73" name="Группа 72"/>
          <p:cNvGrpSpPr/>
          <p:nvPr/>
        </p:nvGrpSpPr>
        <p:grpSpPr>
          <a:xfrm>
            <a:off x="3608752" y="755765"/>
            <a:ext cx="4680000" cy="4680000"/>
            <a:chOff x="-9382551" y="-723621"/>
            <a:chExt cx="7197500" cy="6195580"/>
          </a:xfrm>
        </p:grpSpPr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9382551" y="-723621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403921">
              <a:off x="-7596524" y="1165205"/>
              <a:ext cx="3606936" cy="29275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" name="Picture 2">
            <a:extLst>
              <a:ext uri="{FF2B5EF4-FFF2-40B4-BE49-F238E27FC236}">
                <a16:creationId xmlns:a16="http://schemas.microsoft.com/office/drawing/2014/main" id="{0C3AA242-6776-4F50-991B-DF91CE0A2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7B187E-A886-4DD0-BBA4-33442732CBA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5895" r="23594" b="11112"/>
          <a:stretch/>
        </p:blipFill>
        <p:spPr>
          <a:xfrm>
            <a:off x="3444374" y="1001215"/>
            <a:ext cx="5471901" cy="4262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0FCEBBA-096F-46CD-B54B-1B3CEA0C1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15" y="6193153"/>
            <a:ext cx="810388" cy="73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691D09B-063C-46E7-BA61-7202370BD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3542" y="1443046"/>
            <a:ext cx="3213563" cy="328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49170" y="1811228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16</cp:revision>
  <dcterms:created xsi:type="dcterms:W3CDTF">2024-08-22T05:49:32Z</dcterms:created>
  <dcterms:modified xsi:type="dcterms:W3CDTF">2024-09-01T19:48:05Z</dcterms:modified>
</cp:coreProperties>
</file>