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8569" y="3733996"/>
            <a:ext cx="21145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12</cp:revision>
  <dcterms:created xsi:type="dcterms:W3CDTF">2024-04-20T16:34:00Z</dcterms:created>
  <dcterms:modified xsi:type="dcterms:W3CDTF">2024-10-31T13:37:08Z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</Properties>
</file>