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64" y="429711"/>
            <a:ext cx="2152381" cy="215238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28" y="4561150"/>
            <a:ext cx="1807697" cy="180769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ыба, акула, Плавник, мягкоперая рыб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741" y="2530471"/>
            <a:ext cx="1979361" cy="197936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34" y="4507098"/>
            <a:ext cx="1746309" cy="1746309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10" y="343703"/>
            <a:ext cx="2140487" cy="2140487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дежда, зарисовка, рисунок, рука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4" y="2557885"/>
            <a:ext cx="1599937" cy="1599937"/>
          </a:xfrm>
          <a:prstGeom prst="rect">
            <a:avLst/>
          </a:prstGeom>
        </p:spPr>
      </p:pic>
      <p:pic>
        <p:nvPicPr>
          <p:cNvPr id="6" name="Рисунок 5" descr="Изображение выглядит как инструмент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D02E841-C931-7978-5BC4-1BBE3730202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80" y="4627836"/>
            <a:ext cx="1632434" cy="163243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3B0E9F01-A023-44DA-668C-C4FD802C2D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81" y="492713"/>
            <a:ext cx="1842465" cy="18424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ухонная утварь, посуда, ложка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8A27C616-6300-7BA4-4F57-9463DA003E0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4" y="2467650"/>
            <a:ext cx="1922699" cy="1922699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2015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2684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49015" y="54051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33435" y="7729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5243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5912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80734" y="54470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94157" y="7729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8471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9140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29125" y="53234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12825" y="778899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14491" y="243573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21180" y="396220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67073" y="254883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56812" y="277272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33159" y="243573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39848" y="396220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94237" y="25427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67844" y="276862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51827" y="243573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58516" y="396219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206140" y="25427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403087" y="277698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008481" y="443550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15170" y="596197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87631" y="452828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68967" y="476248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44040" y="444052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50729" y="596698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204417" y="455187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97204" y="478943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79599" y="444554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86288" y="597200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41354" y="453173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29617" y="474989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51128" y="2530471"/>
            <a:ext cx="351472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7F6E52-9EB4-435F-A50C-A417C9F030C2}"/>
</file>

<file path=customXml/itemProps2.xml><?xml version="1.0" encoding="utf-8"?>
<ds:datastoreItem xmlns:ds="http://schemas.openxmlformats.org/officeDocument/2006/customXml" ds:itemID="{D754F0BE-7861-4247-B9E7-85E3E279A239}"/>
</file>

<file path=customXml/itemProps3.xml><?xml version="1.0" encoding="utf-8"?>
<ds:datastoreItem xmlns:ds="http://schemas.openxmlformats.org/officeDocument/2006/customXml" ds:itemID="{E44B63EB-2458-4FB7-BCA7-52115B687234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2024-05-06T15:26:00Z</dcterms:created>
  <dcterms:modified xsi:type="dcterms:W3CDTF">2024-10-21T13:15:17Z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D8068DB2A43F484B9676155EBFC351B1_12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