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0.svg" ContentType="image/svg+xml"/>
  <Override PartName="/ppt/media/image17.svg" ContentType="image/svg+xml"/>
  <Override PartName="/ppt/media/image20.svg" ContentType="image/svg+xml"/>
  <Override PartName="/ppt/media/image26.svg" ContentType="image/svg+xml"/>
  <Override PartName="/ppt/media/image28.svg" ContentType="image/svg+xml"/>
  <Override PartName="/ppt/media/image30.svg" ContentType="image/svg+xml"/>
  <Override PartName="/ppt/media/image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62A09-DA96-4347-A4B4-BB9C14F56338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558E68-E093-410A-A7A2-24ED2C32ADA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9074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558E68-E093-410A-A7A2-24ED2C32ADAA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420103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452E6D-BF4C-C1AA-7811-2B9877E90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C3F5F5D-A393-07D7-13F3-B04ED4EFE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63A3052-57D5-DD5F-B89D-1E45B305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D3E121-26DF-14F5-6013-DB7C3A8F4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BA0971B-F36B-796D-55F3-3DFA1F922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242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BDDF8-A126-C9BB-90CB-100CA4A43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B9DEDD8-4FBE-59D6-5C8C-730AE7DFC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AA1B4FD-38D8-A939-F398-E0D20B0D6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E134F9B-C57D-0E9C-85B3-49382193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143E5EF-679F-D5C5-7742-5EDECC987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41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DC4D033-D467-0A96-A37D-2B388E1E1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3F83506-99EC-4111-4F40-AB17BA1A1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CE2FF4B-FDF6-A58A-3E45-569B0D6C7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4B785F-BD2B-4E57-F622-1C87E7CBA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2C805F5-44DC-D1B6-AD90-672066660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31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66730-39C7-20DD-D169-11EBC91A6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9EB0B2B-0557-00E0-23F1-B2C51239F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DBF50-2FD9-70BD-3AE1-7E6875CE1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32B3524-985F-CF80-AEEA-86C4C391C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F59970-2843-536E-7EB1-C4DAC0E42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644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F57123-45FE-0108-6D9C-37803C764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11267E1-0081-1F25-92FF-AC6BD1AE8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525268-CF67-F37C-CA7F-080391437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2D32415-6116-9443-E4D9-596909350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578FAE-94B7-506F-E9D3-D5FFAE45B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647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3A412-822E-FDDF-3A2C-C178FE34B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53CAECB-C025-88DB-EF66-8F8BA0C32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2507363-2B50-D106-4E59-3C0BCB2EA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2459AE-C3B7-B824-346B-86974E10B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059DEE-CE8F-B794-7FBE-9EF1950C1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8770571-46D9-9603-776D-34EE10559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7317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AB765-1407-B310-6EF2-CC301A1FF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6F3637-D48A-8462-05B2-49B8E2EDC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C216E76-C5CF-B69E-4BD6-A13E38C09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987F8C0-C545-6C72-A89B-9F932F23D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F55E965-D23F-83F4-ABA5-7B4670DC5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43A91EB-049D-6E16-45E3-1AD4DAE3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F275357-8B04-8AF6-012E-DC0B47C7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8108B38-358B-B640-8E8A-9C095732D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616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B85DC-3F94-EE47-7331-41D79032A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096FC05-A9BB-9F2A-B622-8DDF5D9C4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2F99844-A954-D9FD-9912-FB92A1617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6F9430C-EE7F-DC9D-4000-DF21200DD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2445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EA9DA05-E8FE-4894-6A8D-F278C7835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B61B1F7-A44E-7D9A-B2AD-6FD818687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BB6A80E-8982-5DE2-99CA-67FA54FB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424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5331D-550D-D780-0C40-85623F6E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41DB1C5-84C8-BF6D-670E-DDE6A9C5A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54822B-E1E8-54FF-7D81-6E026CBCA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FE508D8-4ED8-1916-B536-E908327D4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BD4343D-B07F-4E25-C717-5E6EDA726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5E8E7D9-8147-4932-332E-1E31C17D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488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838590-FC5B-F882-7CD5-CD66CCF68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3609C85-9A4C-77AD-5565-2C2F854BF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FBA1C94-0625-A70E-A32C-48086C72F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B1B6AD6-A0EA-51AF-B064-B6A75F151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C36E9FC-74D2-68D5-5B1D-FC32ABD68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0E2CC5C-C541-FCC6-9E19-34474B90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577898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6DDC991-1406-13C3-0975-7E92C596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566B8EC-AAC3-F925-52C4-D937CA803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E3EC492-B20B-B9E4-AD69-FE768CF554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A3B76B-78AB-DE68-6863-E5101B343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FB72B13-FCEA-6D16-D6BD-A73F0D139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876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sv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sv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sv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sv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svg"/><Relationship Id="rId29" Type="http://schemas.openxmlformats.org/officeDocument/2006/relationships/image" Target="../media/image27.png"/><Relationship Id="rId30" Type="http://schemas.openxmlformats.org/officeDocument/2006/relationships/image" Target="../media/image28.svg"/><Relationship Id="rId31" Type="http://schemas.openxmlformats.org/officeDocument/2006/relationships/image" Target="../media/image29.png"/><Relationship Id="rId32" Type="http://schemas.openxmlformats.org/officeDocument/2006/relationships/image" Target="../media/image30.svg"/><Relationship Id="rId33" Type="http://schemas.openxmlformats.org/officeDocument/2006/relationships/image" Target="../media/image31.png"/><Relationship Id="rId34" Type="http://schemas.openxmlformats.org/officeDocument/2006/relationships/image" Target="../media/image32.png"/><Relationship Id="rId35" Type="http://schemas.openxmlformats.org/officeDocument/2006/relationships/image" Target="../media/image33.png"/><Relationship Id="rId36" Type="http://schemas.openxmlformats.org/officeDocument/2006/relationships/image" Target="../media/image34.png"/><Relationship Id="rId37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11F7C1-9A65-7BFF-0FC0-7FBDF1E057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D4E60724-9E31-64FE-91FA-D2354D362ACF}"/>
              </a:ext>
            </a:extLst>
          </p:cNvPr>
          <p:cNvSpPr/>
          <p:nvPr/>
        </p:nvSpPr>
        <p:spPr>
          <a:xfrm>
            <a:off x="3108845" y="1460687"/>
            <a:ext cx="8517083" cy="3005634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FAADC0F-85BC-6F94-3A8C-325F735E91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158" y="208559"/>
            <a:ext cx="1041344" cy="90112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11404E6-824B-09E2-2803-06A3418C4793}"/>
              </a:ext>
            </a:extLst>
          </p:cNvPr>
          <p:cNvSpPr txBox="1"/>
          <p:nvPr/>
        </p:nvSpPr>
        <p:spPr>
          <a:xfrm>
            <a:off x="3857584" y="4024910"/>
            <a:ext cx="1408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Тиранозавр</a:t>
            </a:r>
            <a:r>
              <a:rPr lang="ru-RU" dirty="0"/>
              <a:t> </a:t>
            </a:r>
            <a:endParaRPr lang="uk-UA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190CFAC-43D2-D7C5-B27E-DB1A2EDA2D42}"/>
              </a:ext>
            </a:extLst>
          </p:cNvPr>
          <p:cNvSpPr txBox="1"/>
          <p:nvPr/>
        </p:nvSpPr>
        <p:spPr>
          <a:xfrm>
            <a:off x="6055921" y="4034648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стоїть</a:t>
            </a:r>
            <a:endParaRPr lang="uk-UA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EFFD539-623B-9D0B-1FD2-509E2A03A90C}"/>
              </a:ext>
            </a:extLst>
          </p:cNvPr>
          <p:cNvSpPr txBox="1"/>
          <p:nvPr/>
        </p:nvSpPr>
        <p:spPr>
          <a:xfrm>
            <a:off x="7692094" y="4024910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під</a:t>
            </a:r>
            <a:endParaRPr lang="uk-UA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C114D28-6C8E-6BE7-9237-7228D2B61623}"/>
              </a:ext>
            </a:extLst>
          </p:cNvPr>
          <p:cNvSpPr txBox="1"/>
          <p:nvPr/>
        </p:nvSpPr>
        <p:spPr>
          <a:xfrm>
            <a:off x="9609320" y="4024910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деревом </a:t>
            </a:r>
            <a:endParaRPr lang="uk-UA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AC639FA-B07D-02C1-CC1A-8D998F26545F}"/>
              </a:ext>
            </a:extLst>
          </p:cNvPr>
          <p:cNvSpPr txBox="1"/>
          <p:nvPr/>
        </p:nvSpPr>
        <p:spPr>
          <a:xfrm>
            <a:off x="3864715" y="4011377"/>
            <a:ext cx="1628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Птерозавр </a:t>
            </a:r>
            <a:endParaRPr lang="uk-UA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2158F1B-2220-2406-5CB5-24D3FA35B5BB}"/>
              </a:ext>
            </a:extLst>
          </p:cNvPr>
          <p:cNvSpPr txBox="1"/>
          <p:nvPr/>
        </p:nvSpPr>
        <p:spPr>
          <a:xfrm>
            <a:off x="6094932" y="4021313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летить</a:t>
            </a:r>
            <a:endParaRPr lang="uk-UA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9435726-619F-865B-60E7-2F7D539F4D6B}"/>
              </a:ext>
            </a:extLst>
          </p:cNvPr>
          <p:cNvSpPr txBox="1"/>
          <p:nvPr/>
        </p:nvSpPr>
        <p:spPr>
          <a:xfrm>
            <a:off x="8175818" y="4024910"/>
            <a:ext cx="313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</a:t>
            </a:r>
            <a:endParaRPr lang="uk-UA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EC09A40-26A1-AF24-058A-DCAF01183B59}"/>
              </a:ext>
            </a:extLst>
          </p:cNvPr>
          <p:cNvSpPr txBox="1"/>
          <p:nvPr/>
        </p:nvSpPr>
        <p:spPr>
          <a:xfrm>
            <a:off x="10195663" y="4029649"/>
            <a:ext cx="999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небі</a:t>
            </a:r>
            <a:r>
              <a:rPr lang="ru-RU" dirty="0"/>
              <a:t> </a:t>
            </a:r>
            <a:endParaRPr lang="uk-UA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336E70A-5EB0-B757-8B55-890BA30D7F29}"/>
              </a:ext>
            </a:extLst>
          </p:cNvPr>
          <p:cNvSpPr txBox="1"/>
          <p:nvPr/>
        </p:nvSpPr>
        <p:spPr>
          <a:xfrm>
            <a:off x="3812916" y="4002725"/>
            <a:ext cx="1591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Трицератопс</a:t>
            </a:r>
            <a:endParaRPr lang="uk-UA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A2E407F-79C0-B0D0-6483-A2F087A5BCB1}"/>
              </a:ext>
            </a:extLst>
          </p:cNvPr>
          <p:cNvSpPr txBox="1"/>
          <p:nvPr/>
        </p:nvSpPr>
        <p:spPr>
          <a:xfrm>
            <a:off x="6343342" y="4044531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любить</a:t>
            </a:r>
            <a:endParaRPr lang="uk-UA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D6D01D5-C333-C12F-B173-F18611FC53A6}"/>
              </a:ext>
            </a:extLst>
          </p:cNvPr>
          <p:cNvSpPr txBox="1"/>
          <p:nvPr/>
        </p:nvSpPr>
        <p:spPr>
          <a:xfrm>
            <a:off x="8213142" y="4002725"/>
            <a:ext cx="1546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своїх</a:t>
            </a:r>
            <a:endParaRPr lang="uk-UA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6D4C74A-9072-52A4-1CDF-DA7C3FC8AF06}"/>
              </a:ext>
            </a:extLst>
          </p:cNvPr>
          <p:cNvSpPr txBox="1"/>
          <p:nvPr/>
        </p:nvSpPr>
        <p:spPr>
          <a:xfrm>
            <a:off x="9851146" y="4011377"/>
            <a:ext cx="1609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дитинчат</a:t>
            </a:r>
            <a:r>
              <a:rPr lang="ru-RU" dirty="0"/>
              <a:t> </a:t>
            </a:r>
            <a:endParaRPr lang="uk-UA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70D5780-F265-0E0D-7028-FE7C6CCD4B0E}"/>
              </a:ext>
            </a:extLst>
          </p:cNvPr>
          <p:cNvSpPr txBox="1"/>
          <p:nvPr/>
        </p:nvSpPr>
        <p:spPr>
          <a:xfrm>
            <a:off x="3852612" y="4028598"/>
            <a:ext cx="1532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Брахіозавр</a:t>
            </a:r>
            <a:r>
              <a:rPr lang="ru-RU" dirty="0"/>
              <a:t> </a:t>
            </a:r>
            <a:endParaRPr lang="uk-UA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9210B59-609E-0E69-6189-435327503EA7}"/>
              </a:ext>
            </a:extLst>
          </p:cNvPr>
          <p:cNvSpPr txBox="1"/>
          <p:nvPr/>
        </p:nvSpPr>
        <p:spPr>
          <a:xfrm>
            <a:off x="6323141" y="4024910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любить</a:t>
            </a:r>
            <a:endParaRPr lang="uk-UA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D5195B2-935F-8128-54CB-7A86B04752F4}"/>
              </a:ext>
            </a:extLst>
          </p:cNvPr>
          <p:cNvSpPr txBox="1"/>
          <p:nvPr/>
        </p:nvSpPr>
        <p:spPr>
          <a:xfrm>
            <a:off x="8002618" y="3994222"/>
            <a:ext cx="1546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їсти</a:t>
            </a:r>
            <a:endParaRPr lang="uk-UA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129B229-3A55-23EB-3F8B-87772FA11100}"/>
              </a:ext>
            </a:extLst>
          </p:cNvPr>
          <p:cNvSpPr txBox="1"/>
          <p:nvPr/>
        </p:nvSpPr>
        <p:spPr>
          <a:xfrm>
            <a:off x="8942455" y="4019603"/>
            <a:ext cx="80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листя</a:t>
            </a:r>
            <a:r>
              <a:rPr lang="ru-RU" dirty="0"/>
              <a:t>        </a:t>
            </a:r>
            <a:endParaRPr lang="uk-UA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3D12C46-8349-72EF-F785-816746A09B8F}"/>
              </a:ext>
            </a:extLst>
          </p:cNvPr>
          <p:cNvSpPr txBox="1"/>
          <p:nvPr/>
        </p:nvSpPr>
        <p:spPr>
          <a:xfrm>
            <a:off x="3823340" y="4039122"/>
            <a:ext cx="1553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Тиранозавр</a:t>
            </a:r>
            <a:r>
              <a:rPr lang="ru-RU" dirty="0"/>
              <a:t> </a:t>
            </a:r>
            <a:endParaRPr lang="uk-UA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16559D1F-3C52-9C1A-F96A-198E1E287147}"/>
              </a:ext>
            </a:extLst>
          </p:cNvPr>
          <p:cNvSpPr txBox="1"/>
          <p:nvPr/>
        </p:nvSpPr>
        <p:spPr>
          <a:xfrm>
            <a:off x="5168246" y="4027223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не </a:t>
            </a:r>
            <a:r>
              <a:rPr lang="ru-RU" dirty="0" err="1"/>
              <a:t>бачить</a:t>
            </a:r>
            <a:endParaRPr lang="uk-UA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B3D35520-5812-21FA-C80D-7B03241C04E1}"/>
              </a:ext>
            </a:extLst>
          </p:cNvPr>
          <p:cNvSpPr txBox="1"/>
          <p:nvPr/>
        </p:nvSpPr>
        <p:spPr>
          <a:xfrm>
            <a:off x="6878160" y="4025735"/>
            <a:ext cx="660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</a:t>
            </a:r>
            <a:endParaRPr lang="uk-UA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B2116A96-61DD-FF8F-58E1-9EC3359A5939}"/>
              </a:ext>
            </a:extLst>
          </p:cNvPr>
          <p:cNvSpPr txBox="1"/>
          <p:nvPr/>
        </p:nvSpPr>
        <p:spPr>
          <a:xfrm>
            <a:off x="8483034" y="4010771"/>
            <a:ext cx="963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кущем</a:t>
            </a:r>
            <a:endParaRPr lang="uk-UA" dirty="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9903BA49-8857-EADC-4DF6-4D011CC58F10}"/>
              </a:ext>
            </a:extLst>
          </p:cNvPr>
          <p:cNvSpPr txBox="1"/>
          <p:nvPr/>
        </p:nvSpPr>
        <p:spPr>
          <a:xfrm>
            <a:off x="9566995" y="4027917"/>
            <a:ext cx="2203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гніздо</a:t>
            </a:r>
            <a:r>
              <a:rPr lang="ru-RU" dirty="0"/>
              <a:t> з </a:t>
            </a:r>
            <a:r>
              <a:rPr lang="ru-RU" dirty="0" err="1"/>
              <a:t>яйцями</a:t>
            </a:r>
            <a:endParaRPr lang="uk-UA" dirty="0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284B9905-CABB-0644-280C-AEDD734F7A84}"/>
              </a:ext>
            </a:extLst>
          </p:cNvPr>
          <p:cNvSpPr txBox="1"/>
          <p:nvPr/>
        </p:nvSpPr>
        <p:spPr>
          <a:xfrm>
            <a:off x="3792288" y="4038089"/>
            <a:ext cx="1608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Тиранозавр</a:t>
            </a:r>
            <a:r>
              <a:rPr lang="ru-RU" dirty="0"/>
              <a:t> </a:t>
            </a:r>
            <a:endParaRPr lang="uk-UA" dirty="0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BD663130-BFFA-0B0A-E7DB-7764EC2BA312}"/>
              </a:ext>
            </a:extLst>
          </p:cNvPr>
          <p:cNvSpPr txBox="1"/>
          <p:nvPr/>
        </p:nvSpPr>
        <p:spPr>
          <a:xfrm>
            <a:off x="5252698" y="4029973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шукає</a:t>
            </a:r>
            <a:r>
              <a:rPr lang="ru-RU" dirty="0"/>
              <a:t> </a:t>
            </a:r>
            <a:endParaRPr lang="uk-UA" dirty="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86C7F7A7-4E86-6BB4-4228-C8459A58B34F}"/>
              </a:ext>
            </a:extLst>
          </p:cNvPr>
          <p:cNvSpPr txBox="1"/>
          <p:nvPr/>
        </p:nvSpPr>
        <p:spPr>
          <a:xfrm>
            <a:off x="6511455" y="4031937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відбитки</a:t>
            </a:r>
            <a:r>
              <a:rPr lang="ru-RU" dirty="0"/>
              <a:t> </a:t>
            </a:r>
            <a:endParaRPr lang="uk-UA" dirty="0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50AC2454-17C3-DFEC-FF0B-9AC771EBA3D6}"/>
              </a:ext>
            </a:extLst>
          </p:cNvPr>
          <p:cNvSpPr txBox="1"/>
          <p:nvPr/>
        </p:nvSpPr>
        <p:spPr>
          <a:xfrm>
            <a:off x="7828131" y="4012047"/>
            <a:ext cx="383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</a:t>
            </a:r>
            <a:endParaRPr lang="uk-UA" dirty="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604B8EB7-A173-0F19-F81D-66781B165C4B}"/>
              </a:ext>
            </a:extLst>
          </p:cNvPr>
          <p:cNvSpPr txBox="1"/>
          <p:nvPr/>
        </p:nvSpPr>
        <p:spPr>
          <a:xfrm>
            <a:off x="10026434" y="4033224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траві</a:t>
            </a:r>
            <a:endParaRPr lang="uk-UA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1181A4-BE63-DCCD-5FE4-EFA1761B1C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831" y="1828800"/>
            <a:ext cx="2285690" cy="2285690"/>
          </a:xfrm>
          <a:prstGeom prst="rect">
            <a:avLst/>
          </a:prstGeom>
        </p:spPr>
      </p:pic>
      <p:pic>
        <p:nvPicPr>
          <p:cNvPr id="12" name="Графіка 11" descr="Man with solid fill">
            <a:extLst>
              <a:ext uri="{FF2B5EF4-FFF2-40B4-BE49-F238E27FC236}">
                <a16:creationId xmlns:a16="http://schemas.microsoft.com/office/drawing/2014/main" id="{2C4DD670-FE37-D37D-69A5-EFDA5A658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38800" y="2356852"/>
            <a:ext cx="1529348" cy="1529348"/>
          </a:xfrm>
          <a:prstGeom prst="rect">
            <a:avLst/>
          </a:prstGeom>
        </p:spPr>
      </p:pic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D5168AF5-CD92-2CE7-29AA-83574B9D0CB5}"/>
              </a:ext>
            </a:extLst>
          </p:cNvPr>
          <p:cNvSpPr/>
          <p:nvPr/>
        </p:nvSpPr>
        <p:spPr>
          <a:xfrm>
            <a:off x="7451241" y="2248683"/>
            <a:ext cx="914400" cy="9144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6AA57960-90FF-CC2D-BA1E-15B370B90723}"/>
              </a:ext>
            </a:extLst>
          </p:cNvPr>
          <p:cNvSpPr/>
          <p:nvPr/>
        </p:nvSpPr>
        <p:spPr>
          <a:xfrm>
            <a:off x="7528552" y="3209907"/>
            <a:ext cx="759777" cy="7517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CA1A84E-D6ED-62C1-ACCF-08979735C3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024" y="1835624"/>
            <a:ext cx="1785928" cy="215804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64755CC-1430-2C5B-E1E1-AEF9CEE25A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891" y="1750475"/>
            <a:ext cx="2463758" cy="2463758"/>
          </a:xfrm>
          <a:prstGeom prst="rect">
            <a:avLst/>
          </a:prstGeom>
        </p:spPr>
      </p:pic>
      <p:pic>
        <p:nvPicPr>
          <p:cNvPr id="23" name="Графіка 22" descr="Airplane with solid fill">
            <a:extLst>
              <a:ext uri="{FF2B5EF4-FFF2-40B4-BE49-F238E27FC236}">
                <a16:creationId xmlns:a16="http://schemas.microsoft.com/office/drawing/2014/main" id="{7C3F5E78-98FD-5067-EE8E-6D169E67917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2046260">
            <a:off x="5638800" y="2313576"/>
            <a:ext cx="1572624" cy="1572624"/>
          </a:xfrm>
          <a:prstGeom prst="rect">
            <a:avLst/>
          </a:prstGeom>
        </p:spPr>
      </p:pic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BD4599B1-EC7D-A68B-063B-88B3236A04BF}"/>
              </a:ext>
            </a:extLst>
          </p:cNvPr>
          <p:cNvSpPr/>
          <p:nvPr/>
        </p:nvSpPr>
        <p:spPr>
          <a:xfrm>
            <a:off x="7460337" y="2833090"/>
            <a:ext cx="1034996" cy="102906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706D844A-B4EC-C08F-67D6-F03FD0E078D3}"/>
              </a:ext>
            </a:extLst>
          </p:cNvPr>
          <p:cNvSpPr/>
          <p:nvPr/>
        </p:nvSpPr>
        <p:spPr>
          <a:xfrm>
            <a:off x="7516889" y="2890424"/>
            <a:ext cx="914400" cy="914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58C61D0-7743-9369-8FBD-E662A5C36BC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579" y="1765855"/>
            <a:ext cx="2463758" cy="246375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CBC32DB1-F227-DAAF-A6F6-9F9BEADE800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84" y="1685312"/>
            <a:ext cx="2463758" cy="246375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17B7D99A-5C17-BC3F-3D58-947BFC1639E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045" y="2457089"/>
            <a:ext cx="1224707" cy="1531258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76FB3CB4-3A83-6A8F-2CE9-6D94F282419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409" y="2602335"/>
            <a:ext cx="1480437" cy="1504641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3BF9CFFC-1CFA-3461-3322-D5CD0E24CA5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994" y="2305804"/>
            <a:ext cx="1790177" cy="1790177"/>
          </a:xfrm>
          <a:prstGeom prst="rect">
            <a:avLst/>
          </a:prstGeom>
        </p:spPr>
      </p:pic>
      <p:pic>
        <p:nvPicPr>
          <p:cNvPr id="62" name="Графіка 61" descr="Man and woman with solid fill">
            <a:extLst>
              <a:ext uri="{FF2B5EF4-FFF2-40B4-BE49-F238E27FC236}">
                <a16:creationId xmlns:a16="http://schemas.microsoft.com/office/drawing/2014/main" id="{698E0686-74ED-49A2-B701-75547CCEA99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587338" y="2391085"/>
            <a:ext cx="1597262" cy="1597262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60C1008-428D-0D96-C968-8B2E05318F2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84709" y="2730620"/>
            <a:ext cx="1437729" cy="1461235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52F62254-46A1-001B-342A-D7ADCA16F47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023" y="1541109"/>
            <a:ext cx="2629354" cy="2629354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34D3028D-4DBB-0ED7-CA5B-4DE5772275B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749" y="2328589"/>
            <a:ext cx="1709514" cy="1709514"/>
          </a:xfrm>
          <a:prstGeom prst="rect">
            <a:avLst/>
          </a:prstGeom>
        </p:spPr>
      </p:pic>
      <p:pic>
        <p:nvPicPr>
          <p:cNvPr id="78" name="Графіка 77" descr="Fork and knife with solid fill">
            <a:extLst>
              <a:ext uri="{FF2B5EF4-FFF2-40B4-BE49-F238E27FC236}">
                <a16:creationId xmlns:a16="http://schemas.microsoft.com/office/drawing/2014/main" id="{B87C9708-8353-6384-89C3-253246BE5DB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547379" y="2442116"/>
            <a:ext cx="1563065" cy="1563065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E537AC0C-04F6-B06C-134F-B7F7A3C9EB9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5" t="14918" r="11261"/>
          <a:stretch/>
        </p:blipFill>
        <p:spPr>
          <a:xfrm>
            <a:off x="8747940" y="1722596"/>
            <a:ext cx="1319238" cy="1326167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F498FBCA-8544-B431-4E4F-7E32CB311522}"/>
              </a:ext>
            </a:extLst>
          </p:cNvPr>
          <p:cNvSpPr txBox="1"/>
          <p:nvPr/>
        </p:nvSpPr>
        <p:spPr>
          <a:xfrm>
            <a:off x="9899375" y="4022610"/>
            <a:ext cx="1617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     дерева          </a:t>
            </a:r>
            <a:endParaRPr lang="uk-UA" dirty="0"/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EB00F3E9-255D-C220-951C-305C750D9F7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092" y="1886241"/>
            <a:ext cx="1727395" cy="2123049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B9541F1E-DCA3-5F27-2087-0DEF73644D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835" y="1886241"/>
            <a:ext cx="2357429" cy="2357429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62F6F94A-5905-8AF0-EC23-C75D86F1DA0A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0"/>
          <a:stretch/>
        </p:blipFill>
        <p:spPr>
          <a:xfrm>
            <a:off x="9569802" y="2305804"/>
            <a:ext cx="1861676" cy="1732848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130A47C1-F4BC-466E-6A4C-45EA9DCB0F4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75"/>
          <a:stretch/>
        </p:blipFill>
        <p:spPr>
          <a:xfrm>
            <a:off x="7845580" y="2430246"/>
            <a:ext cx="1910962" cy="1659200"/>
          </a:xfrm>
          <a:prstGeom prst="rect">
            <a:avLst/>
          </a:prstGeom>
        </p:spPr>
      </p:pic>
      <p:sp>
        <p:nvSpPr>
          <p:cNvPr id="127" name="Овал 126">
            <a:extLst>
              <a:ext uri="{FF2B5EF4-FFF2-40B4-BE49-F238E27FC236}">
                <a16:creationId xmlns:a16="http://schemas.microsoft.com/office/drawing/2014/main" id="{16ECFF76-4491-CF52-45EA-5AE8DFADEAB2}"/>
              </a:ext>
            </a:extLst>
          </p:cNvPr>
          <p:cNvSpPr/>
          <p:nvPr/>
        </p:nvSpPr>
        <p:spPr>
          <a:xfrm>
            <a:off x="7109514" y="3151755"/>
            <a:ext cx="782783" cy="78540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9" name="Графіка 128" descr="Blind with solid fill">
            <a:extLst>
              <a:ext uri="{FF2B5EF4-FFF2-40B4-BE49-F238E27FC236}">
                <a16:creationId xmlns:a16="http://schemas.microsoft.com/office/drawing/2014/main" id="{04D13C68-7C1E-E094-DBA8-784421FA820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5017208" y="2488798"/>
            <a:ext cx="1420241" cy="1420241"/>
          </a:xfrm>
          <a:prstGeom prst="rect">
            <a:avLst/>
          </a:prstGeom>
        </p:spPr>
      </p:pic>
      <p:pic>
        <p:nvPicPr>
          <p:cNvPr id="131" name="Рисунок 130">
            <a:extLst>
              <a:ext uri="{FF2B5EF4-FFF2-40B4-BE49-F238E27FC236}">
                <a16:creationId xmlns:a16="http://schemas.microsoft.com/office/drawing/2014/main" id="{A7F2C451-E2DE-59F9-45F7-45D5B7210D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6"/>
          <a:stretch/>
        </p:blipFill>
        <p:spPr>
          <a:xfrm>
            <a:off x="2905195" y="1697662"/>
            <a:ext cx="2619617" cy="2474072"/>
          </a:xfrm>
          <a:prstGeom prst="rect">
            <a:avLst/>
          </a:prstGeom>
        </p:spPr>
      </p:pic>
      <p:pic>
        <p:nvPicPr>
          <p:cNvPr id="133" name="Графіка 132" descr="Magnifying glass with solid fill">
            <a:extLst>
              <a:ext uri="{FF2B5EF4-FFF2-40B4-BE49-F238E27FC236}">
                <a16:creationId xmlns:a16="http://schemas.microsoft.com/office/drawing/2014/main" id="{620CDF5F-1E91-6188-E5D8-9A9966899834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 rot="6474784">
            <a:off x="5155112" y="2371546"/>
            <a:ext cx="1367120" cy="1367120"/>
          </a:xfrm>
          <a:prstGeom prst="rect">
            <a:avLst/>
          </a:prstGeom>
        </p:spPr>
      </p:pic>
      <p:pic>
        <p:nvPicPr>
          <p:cNvPr id="135" name="Графіка 134" descr="Paw prints with solid fill">
            <a:extLst>
              <a:ext uri="{FF2B5EF4-FFF2-40B4-BE49-F238E27FC236}">
                <a16:creationId xmlns:a16="http://schemas.microsoft.com/office/drawing/2014/main" id="{1A68B048-E1B8-5462-4CDA-726FBFA76240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6445662" y="2476170"/>
            <a:ext cx="1168459" cy="1168459"/>
          </a:xfrm>
          <a:prstGeom prst="rect">
            <a:avLst/>
          </a:prstGeom>
        </p:spPr>
      </p:pic>
      <p:sp>
        <p:nvSpPr>
          <p:cNvPr id="136" name="Прямокутник 135">
            <a:extLst>
              <a:ext uri="{FF2B5EF4-FFF2-40B4-BE49-F238E27FC236}">
                <a16:creationId xmlns:a16="http://schemas.microsoft.com/office/drawing/2014/main" id="{F43073F6-424F-BB2F-D524-10B1BFDEEEEE}"/>
              </a:ext>
            </a:extLst>
          </p:cNvPr>
          <p:cNvSpPr/>
          <p:nvPr/>
        </p:nvSpPr>
        <p:spPr>
          <a:xfrm>
            <a:off x="7875326" y="3075413"/>
            <a:ext cx="914400" cy="904823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7" name="Овал 136">
            <a:extLst>
              <a:ext uri="{FF2B5EF4-FFF2-40B4-BE49-F238E27FC236}">
                <a16:creationId xmlns:a16="http://schemas.microsoft.com/office/drawing/2014/main" id="{7EF22A44-F22D-84AD-77A5-FE82ECC27321}"/>
              </a:ext>
            </a:extLst>
          </p:cNvPr>
          <p:cNvSpPr/>
          <p:nvPr/>
        </p:nvSpPr>
        <p:spPr>
          <a:xfrm>
            <a:off x="7929744" y="3163083"/>
            <a:ext cx="799450" cy="77015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9" name="Рисунок 138">
            <a:extLst>
              <a:ext uri="{FF2B5EF4-FFF2-40B4-BE49-F238E27FC236}">
                <a16:creationId xmlns:a16="http://schemas.microsoft.com/office/drawing/2014/main" id="{9BB0D816-5E99-291E-A7A7-1FAF48BA67FC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548" y="2022658"/>
            <a:ext cx="2009826" cy="20098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4041C2-5410-7744-5B66-6C5A4B319939}"/>
              </a:ext>
            </a:extLst>
          </p:cNvPr>
          <p:cNvSpPr txBox="1"/>
          <p:nvPr/>
        </p:nvSpPr>
        <p:spPr>
          <a:xfrm>
            <a:off x="3860340" y="4022610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Птерозавр</a:t>
            </a:r>
            <a:endParaRPr lang="uk-U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8F8075-AAB6-4C98-219A-B0F5A0FC47C6}"/>
              </a:ext>
            </a:extLst>
          </p:cNvPr>
          <p:cNvSpPr txBox="1"/>
          <p:nvPr/>
        </p:nvSpPr>
        <p:spPr>
          <a:xfrm>
            <a:off x="5964694" y="4035995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летить</a:t>
            </a:r>
            <a:r>
              <a:rPr lang="ru-RU" dirty="0"/>
              <a:t> </a:t>
            </a:r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824A13-73FE-FC5A-93E1-5B0F13CCCFB3}"/>
              </a:ext>
            </a:extLst>
          </p:cNvPr>
          <p:cNvSpPr txBox="1"/>
          <p:nvPr/>
        </p:nvSpPr>
        <p:spPr>
          <a:xfrm>
            <a:off x="7642464" y="4009290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над  </a:t>
            </a:r>
            <a:endParaRPr lang="uk-UA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13E64A-A6EA-11FA-385D-5702C684BF67}"/>
              </a:ext>
            </a:extLst>
          </p:cNvPr>
          <p:cNvSpPr txBox="1"/>
          <p:nvPr/>
        </p:nvSpPr>
        <p:spPr>
          <a:xfrm>
            <a:off x="9995849" y="4029448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горами </a:t>
            </a:r>
            <a:endParaRPr lang="uk-UA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54B0962-944E-EC88-C2E5-1689BC6A427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01"/>
          <a:stretch/>
        </p:blipFill>
        <p:spPr>
          <a:xfrm>
            <a:off x="3551064" y="1835624"/>
            <a:ext cx="2541313" cy="2343069"/>
          </a:xfrm>
          <a:prstGeom prst="rect">
            <a:avLst/>
          </a:prstGeom>
        </p:spPr>
      </p:pic>
      <p:pic>
        <p:nvPicPr>
          <p:cNvPr id="24" name="Графіка 23" descr="Airplane with solid fill">
            <a:extLst>
              <a:ext uri="{FF2B5EF4-FFF2-40B4-BE49-F238E27FC236}">
                <a16:creationId xmlns:a16="http://schemas.microsoft.com/office/drawing/2014/main" id="{E6744115-12AE-C2E6-01E5-C730BD3E6EC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2282786">
            <a:off x="5809863" y="2567208"/>
            <a:ext cx="1397722" cy="1397722"/>
          </a:xfrm>
          <a:prstGeom prst="rect">
            <a:avLst/>
          </a:prstGeom>
        </p:spPr>
      </p:pic>
      <p:sp>
        <p:nvSpPr>
          <p:cNvPr id="27" name="Прямокутник 26">
            <a:extLst>
              <a:ext uri="{FF2B5EF4-FFF2-40B4-BE49-F238E27FC236}">
                <a16:creationId xmlns:a16="http://schemas.microsoft.com/office/drawing/2014/main" id="{C86DEC71-BDF0-895F-6E54-8B56F6C539A1}"/>
              </a:ext>
            </a:extLst>
          </p:cNvPr>
          <p:cNvSpPr/>
          <p:nvPr/>
        </p:nvSpPr>
        <p:spPr>
          <a:xfrm>
            <a:off x="7508485" y="3046008"/>
            <a:ext cx="914400" cy="914400"/>
          </a:xfrm>
          <a:prstGeom prst="rect">
            <a:avLst/>
          </a:prstGeom>
          <a:noFill/>
          <a:ln w="762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A1C3E204-FC33-E89F-1DEA-D82EC1C3F6D0}"/>
              </a:ext>
            </a:extLst>
          </p:cNvPr>
          <p:cNvSpPr/>
          <p:nvPr/>
        </p:nvSpPr>
        <p:spPr>
          <a:xfrm>
            <a:off x="7495529" y="2130246"/>
            <a:ext cx="828897" cy="847844"/>
          </a:xfrm>
          <a:prstGeom prst="ellipse">
            <a:avLst/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9BC1BB4-E4A7-C994-12F2-063D7B115D64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3446"/>
          <a:stretch/>
        </p:blipFill>
        <p:spPr>
          <a:xfrm>
            <a:off x="9175328" y="1905326"/>
            <a:ext cx="2463758" cy="213246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65664400-FDAB-84DE-5B2F-185C5B479A56}"/>
              </a:ext>
            </a:extLst>
          </p:cNvPr>
          <p:cNvSpPr txBox="1"/>
          <p:nvPr/>
        </p:nvSpPr>
        <p:spPr>
          <a:xfrm>
            <a:off x="3888217" y="4041717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Птерозавр</a:t>
            </a:r>
            <a:endParaRPr lang="uk-UA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85566C6-E161-E86F-C04E-5930A10215E3}"/>
              </a:ext>
            </a:extLst>
          </p:cNvPr>
          <p:cNvSpPr txBox="1"/>
          <p:nvPr/>
        </p:nvSpPr>
        <p:spPr>
          <a:xfrm>
            <a:off x="6424479" y="4038089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шукає</a:t>
            </a:r>
            <a:endParaRPr lang="uk-UA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E6B7F0B-AE06-D00A-3BDF-ECEC91B270A3}"/>
              </a:ext>
            </a:extLst>
          </p:cNvPr>
          <p:cNvSpPr txBox="1"/>
          <p:nvPr/>
        </p:nvSpPr>
        <p:spPr>
          <a:xfrm>
            <a:off x="7762295" y="4033418"/>
            <a:ext cx="2714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гніздо</a:t>
            </a:r>
            <a:r>
              <a:rPr lang="ru-RU" dirty="0"/>
              <a:t>  з  </a:t>
            </a:r>
            <a:r>
              <a:rPr lang="ru-RU" dirty="0" err="1"/>
              <a:t>яйцями</a:t>
            </a:r>
            <a:r>
              <a:rPr lang="ru-RU" dirty="0"/>
              <a:t> </a:t>
            </a:r>
            <a:endParaRPr lang="uk-UA" dirty="0"/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6AFE8F08-DB0E-1096-F170-A2378F7C5EA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48"/>
          <a:stretch/>
        </p:blipFill>
        <p:spPr>
          <a:xfrm>
            <a:off x="3493691" y="1688463"/>
            <a:ext cx="2541313" cy="2395232"/>
          </a:xfrm>
          <a:prstGeom prst="rect">
            <a:avLst/>
          </a:prstGeom>
        </p:spPr>
      </p:pic>
      <p:pic>
        <p:nvPicPr>
          <p:cNvPr id="44" name="Графіка 43" descr="Magnifying glass with solid fill">
            <a:extLst>
              <a:ext uri="{FF2B5EF4-FFF2-40B4-BE49-F238E27FC236}">
                <a16:creationId xmlns:a16="http://schemas.microsoft.com/office/drawing/2014/main" id="{E3115913-C40D-20A7-43AF-414AFED8A450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 flipH="1">
            <a:off x="5916762" y="2490068"/>
            <a:ext cx="1387711" cy="1387711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39C7028A-1A6A-E3B2-6978-ED74C63E7D14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14"/>
          <a:stretch/>
        </p:blipFill>
        <p:spPr>
          <a:xfrm>
            <a:off x="7504443" y="1867121"/>
            <a:ext cx="2799367" cy="2320270"/>
          </a:xfrm>
          <a:prstGeom prst="rect">
            <a:avLst/>
          </a:prstGeom>
        </p:spPr>
      </p:pic>
      <p:sp>
        <p:nvSpPr>
          <p:cNvPr id="120" name="Прямокутник 119">
            <a:extLst>
              <a:ext uri="{FF2B5EF4-FFF2-40B4-BE49-F238E27FC236}">
                <a16:creationId xmlns:a16="http://schemas.microsoft.com/office/drawing/2014/main" id="{AAE6E77A-FE77-4C50-3063-12993E10B912}"/>
              </a:ext>
            </a:extLst>
          </p:cNvPr>
          <p:cNvSpPr/>
          <p:nvPr/>
        </p:nvSpPr>
        <p:spPr>
          <a:xfrm>
            <a:off x="6465795" y="3088213"/>
            <a:ext cx="914400" cy="923058"/>
          </a:xfrm>
          <a:prstGeom prst="rect">
            <a:avLst/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D5765DA-6821-AFEA-1AED-381707E2DC4E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74232" y="1150104"/>
            <a:ext cx="4313971" cy="4395040"/>
          </a:xfrm>
          <a:prstGeom prst="rect">
            <a:avLst/>
          </a:prstGeom>
        </p:spPr>
      </p:pic>
      <p:pic>
        <p:nvPicPr>
          <p:cNvPr id="398" name="Picture 397" descr="image.png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298038" y="2959389"/>
            <a:ext cx="3438525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3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0" grpId="0"/>
      <p:bldP spid="30" grpId="1"/>
      <p:bldP spid="33" grpId="0"/>
      <p:bldP spid="33" grpId="1"/>
      <p:bldP spid="35" grpId="0"/>
      <p:bldP spid="35" grpId="1"/>
      <p:bldP spid="38" grpId="0"/>
      <p:bldP spid="38" grpId="1"/>
      <p:bldP spid="43" grpId="0"/>
      <p:bldP spid="43" grpId="1"/>
      <p:bldP spid="55" grpId="0"/>
      <p:bldP spid="55" grpId="1"/>
      <p:bldP spid="56" grpId="0"/>
      <p:bldP spid="56" grpId="1"/>
      <p:bldP spid="57" grpId="0"/>
      <p:bldP spid="57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86" grpId="0"/>
      <p:bldP spid="86" grpId="1"/>
      <p:bldP spid="87" grpId="0"/>
      <p:bldP spid="87" grpId="1"/>
      <p:bldP spid="89" grpId="0"/>
      <p:bldP spid="89" grpId="1"/>
      <p:bldP spid="90" grpId="0"/>
      <p:bldP spid="90" grpId="1"/>
      <p:bldP spid="104" grpId="0"/>
      <p:bldP spid="104" grpId="1"/>
      <p:bldP spid="105" grpId="0"/>
      <p:bldP spid="105" grpId="1"/>
      <p:bldP spid="106" grpId="0"/>
      <p:bldP spid="106" grpId="1"/>
      <p:bldP spid="107" grpId="0"/>
      <p:bldP spid="107" grpId="1"/>
      <p:bldP spid="109" grpId="0"/>
      <p:bldP spid="109" grpId="1"/>
      <p:bldP spid="122" grpId="0"/>
      <p:bldP spid="122" grpId="1"/>
      <p:bldP spid="123" grpId="0"/>
      <p:bldP spid="123" grpId="1"/>
      <p:bldP spid="124" grpId="0"/>
      <p:bldP spid="124" grpId="1"/>
      <p:bldP spid="125" grpId="0"/>
      <p:bldP spid="125" grpId="1"/>
      <p:bldP spid="126" grpId="0"/>
      <p:bldP spid="126" grpId="1"/>
      <p:bldP spid="13" grpId="0" animBg="1"/>
      <p:bldP spid="13" grpId="1" animBg="1"/>
      <p:bldP spid="14" grpId="0" animBg="1"/>
      <p:bldP spid="14" grpId="1" animBg="1"/>
      <p:bldP spid="25" grpId="0" animBg="1"/>
      <p:bldP spid="25" grpId="1" animBg="1"/>
      <p:bldP spid="26" grpId="0" animBg="1"/>
      <p:bldP spid="26" grpId="1" animBg="1"/>
      <p:bldP spid="85" grpId="0"/>
      <p:bldP spid="85" grpId="1"/>
      <p:bldP spid="127" grpId="0" animBg="1"/>
      <p:bldP spid="127" grpId="1" animBg="1"/>
      <p:bldP spid="136" grpId="0" animBg="1"/>
      <p:bldP spid="136" grpId="1" animBg="1"/>
      <p:bldP spid="137" grpId="0" animBg="1"/>
      <p:bldP spid="137" grpId="1" animBg="1"/>
      <p:bldP spid="5" grpId="0"/>
      <p:bldP spid="5" grpId="1"/>
      <p:bldP spid="6" grpId="0"/>
      <p:bldP spid="6" grpId="1"/>
      <p:bldP spid="6" grpId="2"/>
      <p:bldP spid="10" grpId="0"/>
      <p:bldP spid="10" grpId="1"/>
      <p:bldP spid="15" grpId="0"/>
      <p:bldP spid="15" grpId="1"/>
      <p:bldP spid="27" grpId="0" animBg="1"/>
      <p:bldP spid="27" grpId="1" animBg="1"/>
      <p:bldP spid="28" grpId="0" animBg="1"/>
      <p:bldP spid="28" grpId="1" animBg="1"/>
      <p:bldP spid="37" grpId="0"/>
      <p:bldP spid="37" grpId="1"/>
      <p:bldP spid="39" grpId="0"/>
      <p:bldP spid="39" grpId="1"/>
      <p:bldP spid="40" grpId="0"/>
      <p:bldP spid="40" grpId="1"/>
      <p:bldP spid="120" grpId="0" animBg="1"/>
      <p:bldP spid="12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</TotalTime>
  <Words>41</Words>
  <Application>Microsoft Office PowerPoint</Application>
  <PresentationFormat>Широкий екран</PresentationFormat>
  <Paragraphs>35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41</cp:revision>
  <dcterms:created xsi:type="dcterms:W3CDTF">2024-04-13T20:46:49Z</dcterms:created>
  <dcterms:modified xsi:type="dcterms:W3CDTF">2024-12-08T18:52:28Z</dcterms:modified>
</cp:coreProperties>
</file>