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9754" y="2162779"/>
            <a:ext cx="2895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