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3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microsoft.com/office/2007/relationships/hdphoto" Target="../media/hdphoto1.wdp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microsoft.com/office/2007/relationships/hdphoto" Target="../media/hdphoto2.wdp"/><Relationship Id="rId26" Type="http://schemas.openxmlformats.org/officeDocument/2006/relationships/image" Target="../media/image21.png"/><Relationship Id="rId27" Type="http://schemas.openxmlformats.org/officeDocument/2006/relationships/image" Target="../media/image22.png"/><Relationship Id="rId28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3115945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35</cp:revision>
  <dcterms:created xsi:type="dcterms:W3CDTF">2024-06-19T15:00:00Z</dcterms:created>
  <dcterms:modified xsi:type="dcterms:W3CDTF">2024-11-11T08:59:42Z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