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7" y="1554018"/>
            <a:ext cx="4237348" cy="42373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97" y="17666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0" y="26987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1906686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9" y="2363482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2" y="1919864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2153851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4" y="2042606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" y="2283502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21" y="1490998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" y="2249145"/>
            <a:ext cx="2906966" cy="2906966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7605" y="261683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2024-07-12T09:49:04Z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