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8"/>
            <a:ext cx="12192000" cy="68939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019" y="0"/>
            <a:ext cx="646981" cy="601579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6147997"/>
            <a:ext cx="665805" cy="6740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2592901"/>
            <a:ext cx="2757714" cy="275771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394" y="1120852"/>
            <a:ext cx="1115212" cy="111521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8625" y="2277298"/>
            <a:ext cx="1498497" cy="149849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1107" y="2417865"/>
            <a:ext cx="1235795" cy="123579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7287" y="2621761"/>
            <a:ext cx="2052370" cy="205237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9662" y="1062027"/>
            <a:ext cx="1137506" cy="1137506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71" y="518319"/>
            <a:ext cx="1681214" cy="168121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16" y="4218336"/>
            <a:ext cx="788684" cy="96181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12" y="1193568"/>
            <a:ext cx="915276" cy="9152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8903">
            <a:off x="10080427" y="3037015"/>
            <a:ext cx="813482" cy="81348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43" y="3118528"/>
            <a:ext cx="821171" cy="82117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9694">
            <a:off x="6851157" y="4099547"/>
            <a:ext cx="789104" cy="7891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02" y="1554255"/>
            <a:ext cx="915276" cy="915276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03" y="1651206"/>
            <a:ext cx="704567" cy="704567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71" y="4050245"/>
            <a:ext cx="2671629" cy="267162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26" y="5853061"/>
            <a:ext cx="742542" cy="7425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86" y="518319"/>
            <a:ext cx="5565461" cy="5565461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742087" y="4379533"/>
            <a:ext cx="22288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2024-08-13T18:15:50Z</dcterms:created>
  <dcterms:modified xsi:type="dcterms:W3CDTF">2024-08-14T14:34:54Z</dcterms:modified>
</cp:coreProperties>
</file>