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41442" y="1863936"/>
            <a:ext cx="39147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2024-08-08T14:23:55Z</dcterms:created>
  <dcterms:modified xsi:type="dcterms:W3CDTF">2024-11-15T13:18:14Z</dcterms:modified>
</cp:coreProperties>
</file>