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9" autoAdjust="0"/>
  </p:normalViewPr>
  <p:slideViewPr>
    <p:cSldViewPr snapToGrid="0">
      <p:cViewPr>
        <p:scale>
          <a:sx n="50" d="100"/>
          <a:sy n="50" d="100"/>
        </p:scale>
        <p:origin x="2136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9B7DD-32F4-43CC-86D8-D006C83E7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4B187-369A-4270-9BC7-80EC8C9F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CBEE0-14CB-443C-9EC3-4C5A8482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12721-1D90-44BE-936D-4DD138FF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667148-BA67-43F9-95BB-C11B59E8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84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E8CE3-72AB-4053-8539-BE42A95C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9394B9-02C5-4324-A306-FEF33F2FE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6A94E-5BFE-4C8D-82DF-EB95A136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92B8F-067C-4CD5-9A2F-DD5137B1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AB959-F343-49FB-9E12-A0171ACF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4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749096-688D-469D-9906-7EF9A46CF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F4D02-D4DA-439B-B2EB-7CB96C77F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7F4C0-A31A-4611-88DB-EF3E5403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4758B-87CD-4C08-8E54-F290C008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88467-0C40-41EC-9922-77ACA48D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540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0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41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18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6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6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2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5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9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07455-A716-4297-B995-45C4C903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F1AC1-8B5B-4F99-8ECB-620A0BFCA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4F9EA-B25A-46CD-9187-24EB248D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C3EF0-6977-4D1A-93F3-99E0B785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26B45-7159-469C-BB1C-10FB85DB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834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09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5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9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79890-4184-4682-9C3D-C7B2B4C3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1547FD-EA89-4044-BDED-9EA5DA8D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C0AB81-2B56-45D0-BCE5-C19E6E47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B6954-7C45-4191-90D4-C0B12378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44155-8221-4D43-8BBF-D51BACD9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0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F3A13-62A2-46F5-B6DF-E64B2A72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1E9E4-1342-4AEB-B309-48E506D75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5E119-0163-4E5D-A22F-B1654A256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40470D-6CA0-4376-873E-C76196FC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792B7-F42B-4CF5-8352-41A28D04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9EFB1A-1916-4F99-8BFB-2664F2DC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19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B6F56-1B38-45D8-80C5-A2F28BE8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DEECF6-88C7-41C5-B9E9-4CA0096C8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F4A2C0-8A1D-415F-BB3C-9D584772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BC9CCA-59A8-4EA2-B2A3-05DA7270A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FFFCCF-E3B7-4F1F-A746-6AA3B2459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E7968F-A1BF-4C1E-BA7C-251DA928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D5772E-75BD-40F3-9185-046EAD30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FDD965-66C5-498B-9953-0022258B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30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75E64-E894-47D8-B560-F0EBB3C8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558D57-A418-4324-8464-3BD9FD5A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888AB6-EEA8-4BED-83A3-4B735E50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027F2E-6A41-428A-BDF9-E3ABCE25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5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C195D3-0FC3-4640-AB3A-093B2085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2940A0-212E-4893-ACE1-48763E4C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18DE88-BE1F-4577-876F-50131BAA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4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A337F-1E73-44E7-BC0A-46AC30BC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261F7-1D05-4FBD-8E23-F3FDC650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774289-41CD-409D-A784-F8B242118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938072-E184-43C1-88EE-C9D30EC9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92958-5167-4751-85FF-D2969347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7ED4A-9363-40B3-95F8-8781C76D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21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3B5D3-B943-4C04-8BE7-C66A72EF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CC76E-A5EC-4E06-A4A0-514C0B549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92EA9-BD8E-4B41-9E03-34109A09E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F70D47-305D-4C04-A813-26F026BB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A0B43-2807-4232-9F86-613F805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864841-DAE9-4996-9E68-50C0354B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287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68FF-324B-4986-8236-8CC2456E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55D4B6-0D0A-4EDC-A1B2-B035D85E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53028E-7EF9-492C-8E03-DE769D4E9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1BE27-27E2-46E1-86E5-1CA9E1478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B9CDE-7DD5-42B7-A7DC-2348AA22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05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2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333D3-628D-9B14-6001-B0AB5F1E9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61992" y="488083"/>
            <a:ext cx="6480720" cy="6089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 descr="Изображение выглядит как круг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C10A693-1D08-C816-DBCB-F8EC61861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3" t="65800" r="33481"/>
          <a:stretch/>
        </p:blipFill>
        <p:spPr>
          <a:xfrm>
            <a:off x="9030697" y="3575281"/>
            <a:ext cx="1778719" cy="18765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E7FD1E9-1D49-34EF-B5B3-60FA2F45A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81" y="1523919"/>
            <a:ext cx="1995714" cy="199571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искусство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8A8DD24-82AB-FD4C-7EED-A148C8B9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15" y="4011872"/>
            <a:ext cx="2961821" cy="296182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79723DE-4A6B-FD8A-B86B-5E8E51827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83" y="498587"/>
            <a:ext cx="1008232" cy="224295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еспозвоночный, пчела, насекомо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B9AB7F7-515A-EDF6-ADE0-4B01CD79C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04" y="3616221"/>
            <a:ext cx="1917501" cy="1917501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3806B63-498F-AD32-F344-A5D36B098109}"/>
              </a:ext>
            </a:extLst>
          </p:cNvPr>
          <p:cNvGrpSpPr/>
          <p:nvPr/>
        </p:nvGrpSpPr>
        <p:grpSpPr>
          <a:xfrm>
            <a:off x="8612436" y="1433286"/>
            <a:ext cx="2196980" cy="1995714"/>
            <a:chOff x="2066795" y="-1227724"/>
            <a:chExt cx="2196980" cy="1995714"/>
          </a:xfrm>
        </p:grpSpPr>
        <p:pic>
          <p:nvPicPr>
            <p:cNvPr id="13" name="Рисунок 12" descr="Изображение выглядит как водоплавающая птица, утка, клюв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93AA06D-C93F-9FD8-BBC8-2FAA18E6A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795" y="-1227724"/>
              <a:ext cx="1995714" cy="1995714"/>
            </a:xfrm>
            <a:prstGeom prst="rect">
              <a:avLst/>
            </a:prstGeom>
          </p:spPr>
        </p:pic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EADAF596-C712-BB3A-33E8-C68625173C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06229" y="-595901"/>
              <a:ext cx="657546" cy="3660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50F1B1-AEE9-40E1-B1E0-0127B50FCA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52" y="1970935"/>
            <a:ext cx="3256893" cy="3431614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845" y="2431143"/>
            <a:ext cx="38004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DD5EE1-AA5F-444B-B622-A5E95C78556B}"/>
</file>

<file path=customXml/itemProps2.xml><?xml version="1.0" encoding="utf-8"?>
<ds:datastoreItem xmlns:ds="http://schemas.openxmlformats.org/officeDocument/2006/customXml" ds:itemID="{DBD9803B-77CF-440C-9B4F-53D275F1768B}"/>
</file>

<file path=customXml/itemProps3.xml><?xml version="1.0" encoding="utf-8"?>
<ds:datastoreItem xmlns:ds="http://schemas.openxmlformats.org/officeDocument/2006/customXml" ds:itemID="{9A6F537A-B65D-4963-A17D-7DDD224CA9B2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2024-04-18T13:09:08Z</dcterms:created>
  <dcterms:modified xsi:type="dcterms:W3CDTF">2025-01-03T10:27:06Z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