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79" y="4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n\Desktop\1621580264_27-phonoteka_org-p-fon-dlya-prezentatsii-sever-28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1" r="42984"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74" y="5013177"/>
            <a:ext cx="3771385" cy="15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289928"/>
            <a:ext cx="3361556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02" y="357053"/>
            <a:ext cx="4896463" cy="27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488" y="817077"/>
            <a:ext cx="3367339" cy="17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179" y="5013177"/>
            <a:ext cx="2581572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47588" y="-2817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медведь плив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9" b="46585" l="11405" r="98843">
                        <a14:foregroundMark x1="23140" y1="21220" x2="54380" y2="27805"/>
                        <a14:foregroundMark x1="54380" y1="27805" x2="54711" y2="28537"/>
                        <a14:foregroundMark x1="17851" y1="25366" x2="29377" y2="42374"/>
                        <a14:foregroundMark x1="17686" y1="35610" x2="23636" y2="44390"/>
                        <a14:foregroundMark x1="18347" y1="42927" x2="77686" y2="25854"/>
                        <a14:foregroundMark x1="77686" y1="25854" x2="85289" y2="19268"/>
                        <a14:foregroundMark x1="83636" y1="10732" x2="90579" y2="32927"/>
                        <a14:foregroundMark x1="98843" y1="9024" x2="83802" y2="29024"/>
                        <a14:foregroundMark x1="81983" y1="6098" x2="96198" y2="14634"/>
                        <a14:foregroundMark x1="90083" y1="5854" x2="93554" y2="27073"/>
                        <a14:foregroundMark x1="96529" y1="23659" x2="74380" y2="41951"/>
                        <a14:foregroundMark x1="74380" y1="41951" x2="65455" y2="41707"/>
                        <a14:foregroundMark x1="72562" y1="10000" x2="80992" y2="7073"/>
                        <a14:foregroundMark x1="81488" y1="10732" x2="79835" y2="19512"/>
                        <a14:foregroundMark x1="72066" y1="11463" x2="75041" y2="36341"/>
                        <a14:foregroundMark x1="75372" y1="4878" x2="95868" y2="5610"/>
                        <a14:foregroundMark x1="70248" y1="6098" x2="65455" y2="14878"/>
                        <a14:foregroundMark x1="97355" y1="26585" x2="91570" y2="38049"/>
                        <a14:foregroundMark x1="79174" y1="42195" x2="66446" y2="39512"/>
                        <a14:foregroundMark x1="62949" y1="45021" x2="63306" y2="45610"/>
                        <a14:foregroundMark x1="57686" y1="36341" x2="60555" y2="41072"/>
                        <a14:foregroundMark x1="58749" y1="41960" x2="57355" y2="41463"/>
                        <a14:foregroundMark x1="72397" y1="46829" x2="63504" y2="43656"/>
                        <a14:foregroundMark x1="12066" y1="35854" x2="14545" y2="41951"/>
                        <a14:foregroundMark x1="11405" y1="41463" x2="11901" y2="46585"/>
                        <a14:foregroundMark x1="69256" y1="3902" x2="69256" y2="3902"/>
                        <a14:foregroundMark x1="78678" y1="8537" x2="77851" y2="17317"/>
                        <a14:foregroundMark x1="91901" y1="7073" x2="94711" y2="17805"/>
                        <a14:backgroundMark x1="19008" y1="52439" x2="28264" y2="48049"/>
                        <a14:backgroundMark x1="20826" y1="49268" x2="33554" y2="44878"/>
                        <a14:backgroundMark x1="50248" y1="49024" x2="57851" y2="48780"/>
                        <a14:backgroundMark x1="48264" y1="49756" x2="61818" y2="47805"/>
                        <a14:backgroundMark x1="56033" y1="47073" x2="62975" y2="4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4" b="52659"/>
          <a:stretch>
            <a:fillRect/>
          </a:stretch>
        </p:blipFill>
        <p:spPr bwMode="auto">
          <a:xfrm rot="21284944">
            <a:off x="5003986" y="4149006"/>
            <a:ext cx="2232519" cy="8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85" y="2612437"/>
            <a:ext cx="2516742" cy="1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12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680845"/>
            <a:ext cx="29241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-0.02279 0.00069 -0.02839 0.00185 -0.04518 0.00347 C -0.06081 0.00787 -0.05078 0.00602 -0.07097 0.00903 C -0.07761 0.01134 -0.07917 0.01296 -0.0974 0.01435 C -0.11602 0.02014 -0.12162 0.02639 -0.14245 0.03218 C -0.14662 0.03727 -0.14349 0.04468 -0.17487 0.04931 C -0.18906 0.05764 -0.21237 0.06551 -0.23972 0.07361 C -0.25755 0.07847 -0.25339 0.08426 -0.28529 0.08866 C -0.29388 0.0919 -0.30248 0.09444 -0.31758 0.09722 C -0.33021 0.09977 -0.33438 0.10255 -0.3431 0.10509 C -0.35651 0.10903 -0.37136 0.11273 -0.38229 0.11667 C -0.39102 0.11991 -0.38698 0.12569 -0.41472 0.12824 C -0.4194 0.1287 -0.42748 0.1287 -0.43412 0.12894 C -0.43802 0.12963 -0.4474 0.13079 -0.4474 0.13102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C 0.00872 -0.04491 0.01094 -0.08959 0.02643 -0.13449 C 0.02864 -0.14375 0.05078 -0.15324 0.05521 -0.16227 C 0.08177 -0.20185 0.0707 -0.24514 0.25443 -0.28264 C 0.23893 -0.32292 0.20573 -0.36065 0.1681 -0.40093 C 0.15924 -0.43241 0.16146 -0.46412 0.14153 -0.4956 C 0.13489 -0.5044 0.09948 -0.51273 0.0862 -0.5213 C 0.07291 -0.52824 0.05521 -0.54213 0.05521 -0.5419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0.00821 -0.01181 0.01433 -0.02269 0.0392 -0.03334 C 0.06263 -0.08102 0.03542 -0.0213 0.05808 -0.11945 C 0.06107 -0.13079 0.07539 -0.14306 0.1155 -0.15278 C 0.13503 -0.17547 0.1487 -0.19931 0.203 -0.22061 C 0.22422 -0.2419 0.20756 -0.22223 0.22266 -0.2632 C 0.23177 -0.28704 0.24688 -0.31204 0.26042 -0.33542 C 0.26498 -0.34283 0.28763 -0.35116 0.29961 -0.35811 C 0.31407 -0.36644 0.32006 -0.37523 0.32917 -0.38403 C 0.33894 -0.43959 0.3586 -0.48843 0.37748 -0.54236 C 0.38269 -0.55695 0.38125 -0.57361 0.43477 -0.58588 C 0.43711 -0.58773 0.453 -0.59908 0.45365 -0.60116 C 0.45899 -0.60903 0.46433 -0.62523 0.46433 -0.62523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3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C 0.07774 -0.01829 0.05013 -0.0375 0.11068 -0.05602 C 0.12292 -0.07037 0.17305 -0.08449 0.175 -0.09861 C 0.18164 -0.12824 0.16797 -0.15787 0.15404 -0.1875 C 0.14375 -0.2118 0.05352 -0.23611 0.02057 -0.26042 C 0.03281 -0.30208 0.04154 -0.32917 0.11068 -0.3662 C 0.12292 -0.38866 0.12461 -0.4044 0.175 -0.42477 C 0.19388 -0.45486 0.08828 -0.48657 0.26498 -0.51481 C 0.29623 -0.54028 0.24766 -0.56574 0.19922 -0.5912 C 0.22344 -0.61481 0.18698 -0.60602 0.28594 -0.61805 " pathEditMode="relative" rAng="0" ptsTypes="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0586 -0.00278 -0.01198 -0.00486 -0.01641 -0.00903 C -0.02357 -0.00787 -0.02122 -0.01296 -0.02539 -0.01667 C -0.03385 -0.02569 -0.04062 -0.03565 -0.04531 -0.04884 C -0.05312 -0.05417 -0.05521 -0.06667 -0.0612 -0.07407 C -0.06224 -0.07407 -0.06328 -0.07407 -0.06406 -0.07454 C -0.06497 -0.07477 -0.06497 -0.07662 -0.06602 -0.07662 C -0.06706 -0.07662 -0.06875 -0.07477 -0.06992 -0.07477 C -0.07487 -0.07407 -0.07786 -0.07801 -0.08255 -0.07801 C -0.09023 -0.07847 -0.08659 -0.07546 -0.0901 -0.08009 C -0.09492 -0.08148 -0.09674 -0.07801 -0.10013 -0.08171 C -0.10586 -0.08194 -0.11263 -0.08125 -0.11602 -0.08518 C -0.11862 -0.08495 -0.12044 -0.08657 -0.12318 -0.08657 C -0.12617 -0.08634 -0.13242 -0.08542 -0.13242 -0.08565 C -0.1401 -0.08148 -0.13594 -0.08287 -0.14518 -0.08148 C -0.15013 -0.08079 -0.15612 -0.07593 -0.1612 -0.075 C -0.16966 -0.07037 -0.17799 -0.06481 -0.18633 -0.05972 C -0.22591 -0.02824 -0.27044 -0.00417 -0.30417 0.03796 C -0.31107 0.04445 -0.32109 0.05301 -0.32708 0.06134 C -0.32891 0.06343 -0.32995 0.06667 -0.33203 0.06898 C -0.33437 0.07199 -0.33672 0.075 -0.33919 0.07824 C -0.34505 0.08403 -0.34961 0.09051 -0.35508 0.09699 C -0.37005 0.11042 -0.35937 0.10023 -0.36719 0.1088 C -0.37109 0.11296 -0.37904 0.12176 -0.37878 0.12176 C -0.40221 0.14259 -0.42578 0.16435 -0.45039 0.17477 C -0.45482 0.17662 -0.45846 0.17917 -0.46276 0.17963 C -0.46927 0.1838 -0.47513 0.18727 -0.48112 0.1882 C -0.48737 0.19144 -0.49349 0.19491 -0.49935 0.19745 C -0.51003 0.20394 -0.5043 0.20116 -0.51732 0.20695 C -0.51862 0.20741 -0.52096 0.20833 -0.52096 0.20857 C -0.55456 0.23611 -0.55625 0.23681 -0.58021 0.25764 C -0.59883 0.27431 -0.61445 0.28982 -0.63385 0.30532 " pathEditMode="relative" rAng="14760000" ptsTypes="AAAAAAAAAAAAAAAAAAAAAAAAAAAAAAAA">
                                      <p:cBhvr>
                                        <p:cTn id="1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1823 -0.21597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6</cp:revision>
  <dcterms:created xsi:type="dcterms:W3CDTF">2024-04-15T10:17:00Z</dcterms:created>
  <dcterms:modified xsi:type="dcterms:W3CDTF">2024-07-12T06:10:14Z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01736EB7FC9D4F55B6AD698050A811E9_12</vt:lpwstr>
  </property>
  <property fmtid="{D5CDD505-2E9C-101B-9397-08002B2CF9AE}" pid="3" name="KSOProductBuildVer">
    <vt:lpwstr>1033-12.2.0.17153</vt:lpwstr>
  </property>
</Properties>
</file>