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microsoft.com/office/2007/relationships/hdphoto" Target="../media/hdphoto4.wdp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microsoft.com/office/2007/relationships/hdphoto" Target="../media/hdphoto5.wdp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microsoft.com/office/2007/relationships/hdphoto" Target="../media/hdphoto6.wdp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microsoft.com/office/2007/relationships/hdphoto" Target="../media/hdphoto7.wdp"/><Relationship Id="rId23" Type="http://schemas.openxmlformats.org/officeDocument/2006/relationships/image" Target="../media/image14.png"/><Relationship Id="rId24" Type="http://schemas.openxmlformats.org/officeDocument/2006/relationships/image" Target="../media/image15.png"/><Relationship Id="rId2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5" y="-13970"/>
            <a:ext cx="12263120" cy="6898005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47219" y="113350"/>
            <a:ext cx="5082432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17" y="96181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70" y="101036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23" y="103510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76" y="105984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76" y="10131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67" y="96646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17" y="1002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70" y="105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23" y="107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76" y="1100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76" y="10540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09" y="9525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6" name="Прямоугольник: скругленные углы 25"/>
          <p:cNvSpPr/>
          <p:nvPr/>
        </p:nvSpPr>
        <p:spPr>
          <a:xfrm>
            <a:off x="1402105" y="2197228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45048" y="2212299"/>
            <a:ext cx="2415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Круглий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240616" y="3834792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3517" y="3851970"/>
            <a:ext cx="235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Коротка…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1400076" y="5479746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401659" y="5477010"/>
            <a:ext cx="2154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Гарний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7523599" y="1941711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575235" y="1957434"/>
            <a:ext cx="2683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Дерев’яні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8454449" y="3841530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552678" y="3839909"/>
            <a:ext cx="1987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Права…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7381994" y="5460646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364922" y="5489982"/>
            <a:ext cx="2206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>
                <a:latin typeface="Arial" panose="020B0604020202020204" pitchFamily="34" charset="0"/>
                <a:cs typeface="Arial" panose="020B0604020202020204" pitchFamily="34" charset="0"/>
              </a:rPr>
              <a:t>Прозоре…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678074" y="1299964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мебель, стул, дизайн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7428" y="1332596"/>
            <a:ext cx="1628048" cy="1628048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стул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2958" y="1337150"/>
            <a:ext cx="1628048" cy="1628048"/>
          </a:xfrm>
          <a:prstGeom prst="rect">
            <a:avLst/>
          </a:prstGeom>
        </p:spPr>
      </p:pic>
      <p:sp>
        <p:nvSpPr>
          <p:cNvPr id="44" name="Овал 43"/>
          <p:cNvSpPr/>
          <p:nvPr/>
        </p:nvSpPr>
        <p:spPr>
          <a:xfrm>
            <a:off x="2585985" y="2940842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Овал 45"/>
          <p:cNvSpPr/>
          <p:nvPr/>
        </p:nvSpPr>
        <p:spPr>
          <a:xfrm>
            <a:off x="3725558" y="4573790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9815614" y="4559635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вал 48"/>
          <p:cNvSpPr/>
          <p:nvPr/>
        </p:nvSpPr>
        <p:spPr>
          <a:xfrm>
            <a:off x="10571513" y="2924838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/>
          <p:cNvSpPr/>
          <p:nvPr/>
        </p:nvSpPr>
        <p:spPr>
          <a:xfrm>
            <a:off x="9771935" y="1050819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Рисунок 50" descr="Изображение выглядит как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86276">
            <a:off x="3078654" y="2990418"/>
            <a:ext cx="550186" cy="1467163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86276">
            <a:off x="3080976" y="2983371"/>
            <a:ext cx="550186" cy="146716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8074" y="4524764"/>
            <a:ext cx="1659903" cy="1659903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76249" y="4530661"/>
            <a:ext cx="1659903" cy="165990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9894" y="1042684"/>
            <a:ext cx="1583579" cy="1583579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79926" y="1012696"/>
            <a:ext cx="1583579" cy="158357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303" y="2919084"/>
            <a:ext cx="1244180" cy="1555226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84303" y="2916859"/>
            <a:ext cx="1244180" cy="1555226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79" y="4815449"/>
            <a:ext cx="1401621" cy="1130387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54" y="4815448"/>
            <a:ext cx="1401621" cy="1130387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00015" y="2640330"/>
            <a:ext cx="2486025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14</cp:revision>
  <dcterms:created xsi:type="dcterms:W3CDTF">2024-04-15T09:19:00Z</dcterms:created>
  <dcterms:modified xsi:type="dcterms:W3CDTF">2024-12-06T21:32:30Z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01B10110FE6640BFAC2F3923F7D44148_12</vt:lpwstr>
  </property>
  <property fmtid="{D5CDD505-2E9C-101B-9397-08002B2CF9AE}" pid="3" name="KSOProductBuildVer">
    <vt:lpwstr>1033-12.2.0.17119</vt:lpwstr>
  </property>
</Properties>
</file>