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38" autoAdjust="0"/>
    <p:restoredTop sz="93525" autoAdjust="0"/>
  </p:normalViewPr>
  <p:slideViewPr>
    <p:cSldViewPr snapToGrid="0" showGuides="1">
      <p:cViewPr varScale="1">
        <p:scale>
          <a:sx n="101" d="100"/>
          <a:sy n="101" d="100"/>
        </p:scale>
        <p:origin x="918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2DF068-30AC-4326-9D86-712DB618BFE2}" type="datetimeFigureOut">
              <a:rPr lang="ru-UA" smtClean="0"/>
              <a:t>10.02.2025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7BD838-BDC7-46E9-8F0E-9252B3E1BAC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910188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7BD838-BDC7-46E9-8F0E-9252B3E1BAC7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64705857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5BD712-9C80-A393-D057-3C45CE672F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DAA458B-7AE7-87A9-0644-097C8A7701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73D0CE-6E31-79FE-DC08-A31F00ACC6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1A91A-83CE-49CB-80C4-4781C5F29EB1}" type="datetimeFigureOut">
              <a:rPr lang="ru-UA" smtClean="0"/>
              <a:t>10.02.2025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D2D519F-4DB0-E721-8EED-884766F84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1AF4691-B432-2E21-1770-1C49BA2830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8F2A-BED5-44DD-9B00-CA7DBBDB5C9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975046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DF907E-E0D6-0E08-020D-DE80943328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3EE9025-8924-9BA9-FDBB-09790B8BD2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A5D2711-7942-43B1-1296-EE6FB88860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1A91A-83CE-49CB-80C4-4781C5F29EB1}" type="datetimeFigureOut">
              <a:rPr lang="ru-UA" smtClean="0"/>
              <a:t>10.02.2025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9385A58-7F29-54DC-1FFF-F1991213C3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AEBEEA2-E35C-B382-7D71-5383AA099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8F2A-BED5-44DD-9B00-CA7DBBDB5C9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518759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96F7AAB-9275-6283-BC69-C18DFF2B34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5635737-911C-B984-BECA-D0C5CEA82A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5C88060-931B-08D4-FCEB-BBC4429800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1A91A-83CE-49CB-80C4-4781C5F29EB1}" type="datetimeFigureOut">
              <a:rPr lang="ru-UA" smtClean="0"/>
              <a:t>10.02.2025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986DCCB-A894-FC8E-C025-0B1A8CBEA9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F95CCA-8996-4BD5-67EA-0B89D5D65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8F2A-BED5-44DD-9B00-CA7DBBDB5C9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663095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78191A-14F9-E4F0-D079-863CC1B091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183ED1E-9125-BFD6-1DBD-67FC4B2716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801B596-8CAA-1C2E-5114-56D461DA54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1A91A-83CE-49CB-80C4-4781C5F29EB1}" type="datetimeFigureOut">
              <a:rPr lang="ru-UA" smtClean="0"/>
              <a:t>10.02.2025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234178D-912D-C1AF-634C-1332911108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BCEC2E4-11D9-1E5B-D752-403F94A66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8F2A-BED5-44DD-9B00-CA7DBBDB5C9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396411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5D8CDD-5759-F541-D6F1-B06636585B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6DAEF83-C2FE-90B1-A5E1-F86040F80F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FA612EE-1A33-34DC-062E-17220999D8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1A91A-83CE-49CB-80C4-4781C5F29EB1}" type="datetimeFigureOut">
              <a:rPr lang="ru-UA" smtClean="0"/>
              <a:t>10.02.2025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36E26CC-A450-3220-3F7D-2695E7382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C5C5136-FAE9-64F9-9803-C6CE9F1DA8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8F2A-BED5-44DD-9B00-CA7DBBDB5C9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196610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5C361B-E469-CDC0-5390-18D73F312B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FF80395-F757-C3F4-1E8C-2324353C79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20ACC1D-51BD-D98A-9A66-2DCF8E6B16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7EBB61F-5A18-3A57-CC72-CDAE448457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1A91A-83CE-49CB-80C4-4781C5F29EB1}" type="datetimeFigureOut">
              <a:rPr lang="ru-UA" smtClean="0"/>
              <a:t>10.02.2025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287B67D-DCCA-4E63-40A7-6F5633670F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2CE50B5-5816-F461-7FD9-F4534CD177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8F2A-BED5-44DD-9B00-CA7DBBDB5C9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368156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4C36F1-17FF-692F-C9DA-26673FF7D2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BDAD77A-13D4-A43A-D3B9-A975A13C36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BB16764-804A-EEF5-CBEA-2CAB1027B3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69A563A-AFA4-67F3-AE41-CBC15F0157F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506ACC6-D71E-72E7-5722-BECFF7E322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94186C6-41AE-522D-BBFA-AF90434348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1A91A-83CE-49CB-80C4-4781C5F29EB1}" type="datetimeFigureOut">
              <a:rPr lang="ru-UA" smtClean="0"/>
              <a:t>10.02.2025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EC06E4E-98D8-6D3F-FE5A-AA62B5840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5C09503-4DDC-7657-DD5C-891F470C8A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8F2A-BED5-44DD-9B00-CA7DBBDB5C9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18801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9E16D3-091B-5EE5-B5A8-6287C92EF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FEFFAA1-3211-861D-8D0C-15B21D013F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1A91A-83CE-49CB-80C4-4781C5F29EB1}" type="datetimeFigureOut">
              <a:rPr lang="ru-UA" smtClean="0"/>
              <a:t>10.02.2025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CAD4E52-AC64-8C6D-D19C-9731DB11CB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5F6DEE9-F1AF-826E-032A-46D6D302D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8F2A-BED5-44DD-9B00-CA7DBBDB5C9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36299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5AE0235-2B0D-0C6C-B9B7-5065B72732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1A91A-83CE-49CB-80C4-4781C5F29EB1}" type="datetimeFigureOut">
              <a:rPr lang="ru-UA" smtClean="0"/>
              <a:t>10.02.2025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A0EF08D-3FA3-002E-AD5E-3CA1237A73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4D30B7A-5B65-7E07-8842-7E704BD345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8F2A-BED5-44DD-9B00-CA7DBBDB5C9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585699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01B5AE-A19E-62EB-C54B-566A24708F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781AB70-B3B2-35B6-6B76-3E7F9C7D7A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94D0002-FD67-F1CC-2B4E-5C5A3F8435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C774259-9526-AB7E-78FB-F382E4C8C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1A91A-83CE-49CB-80C4-4781C5F29EB1}" type="datetimeFigureOut">
              <a:rPr lang="ru-UA" smtClean="0"/>
              <a:t>10.02.2025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7CD285D-6357-E9A3-7645-A48140AF55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0EA978E-23E2-6AA5-F434-AD5561AB1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8F2A-BED5-44DD-9B00-CA7DBBDB5C9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678254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439509-FCF4-CB93-095E-09A2674394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88DE6B84-A673-C9E2-883F-7D71A18FB2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2806986-66A1-FEF5-C38D-6DBC2B549E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53CD1E0-5F06-FC6C-F6FE-08DD5A7A80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1A91A-83CE-49CB-80C4-4781C5F29EB1}" type="datetimeFigureOut">
              <a:rPr lang="ru-UA" smtClean="0"/>
              <a:t>10.02.2025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0E728F5-19E0-6E47-7DC1-75543B458E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5842D68-0ABD-3E95-8974-CF65C09B3F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8F2A-BED5-44DD-9B00-CA7DBBDB5C9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7209260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8A6FF8-8751-D770-6A00-589D038ADC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2B0BF2F-3E8D-B0E0-AC27-91246184F1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07CCA7-1AA9-CD81-36E7-164668A626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9D1A91A-83CE-49CB-80C4-4781C5F29EB1}" type="datetimeFigureOut">
              <a:rPr lang="ru-UA" smtClean="0"/>
              <a:t>10.02.2025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2ACAFED-939A-8E06-FEC4-199FF9DE6E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7470BEB-D781-02F3-3D26-D83A652F33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C8E8F2A-BED5-44DD-9B00-CA7DBBDB5C9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31191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Relationship Id="rId29" Type="http://schemas.openxmlformats.org/officeDocument/2006/relationships/image" Target="../media/image27.png"/><Relationship Id="rId30" Type="http://schemas.openxmlformats.org/officeDocument/2006/relationships/image" Target="../media/image28.png"/><Relationship Id="rId31" Type="http://schemas.openxmlformats.org/officeDocument/2006/relationships/image" Target="../media/image29.png"/><Relationship Id="rId32" Type="http://schemas.openxmlformats.org/officeDocument/2006/relationships/image" Target="../media/image30.png"/><Relationship Id="rId33" Type="http://schemas.openxmlformats.org/officeDocument/2006/relationships/image" Target="../media/image31.png"/><Relationship Id="rId34" Type="http://schemas.openxmlformats.org/officeDocument/2006/relationships/image" Target="../media/image32.png"/><Relationship Id="rId35" Type="http://schemas.openxmlformats.org/officeDocument/2006/relationships/image" Target="../media/image33.png"/><Relationship Id="rId36" Type="http://schemas.openxmlformats.org/officeDocument/2006/relationships/image" Target="../media/image34.png"/><Relationship Id="rId37" Type="http://schemas.openxmlformats.org/officeDocument/2006/relationships/image" Target="../media/image35.png"/><Relationship Id="rId38" Type="http://schemas.openxmlformats.org/officeDocument/2006/relationships/image" Target="../media/image36.png"/><Relationship Id="rId39" Type="http://schemas.openxmlformats.org/officeDocument/2006/relationships/image" Target="../media/image37.png"/><Relationship Id="rId40" Type="http://schemas.openxmlformats.org/officeDocument/2006/relationships/image" Target="../media/image38.png"/><Relationship Id="rId41" Type="http://schemas.openxmlformats.org/officeDocument/2006/relationships/image" Target="../media/image39.png"/><Relationship Id="rId42" Type="http://schemas.openxmlformats.org/officeDocument/2006/relationships/image" Target="../media/image40.png"/><Relationship Id="rId43" Type="http://schemas.openxmlformats.org/officeDocument/2006/relationships/image" Target="../media/image41.png"/><Relationship Id="rId44" Type="http://schemas.openxmlformats.org/officeDocument/2006/relationships/image" Target="../media/image42.png"/><Relationship Id="rId45" Type="http://schemas.openxmlformats.org/officeDocument/2006/relationships/image" Target="../media/image43.png"/><Relationship Id="rId46" Type="http://schemas.openxmlformats.org/officeDocument/2006/relationships/image" Target="../media/image44.png"/><Relationship Id="rId47" Type="http://schemas.openxmlformats.org/officeDocument/2006/relationships/image" Target="../media/image45.png"/><Relationship Id="rId48" Type="http://schemas.openxmlformats.org/officeDocument/2006/relationships/image" Target="../media/image46.png"/><Relationship Id="rId49" Type="http://schemas.openxmlformats.org/officeDocument/2006/relationships/image" Target="../media/image47.png"/><Relationship Id="rId50" Type="http://schemas.openxmlformats.org/officeDocument/2006/relationships/image" Target="../media/image48.png"/><Relationship Id="rId51" Type="http://schemas.openxmlformats.org/officeDocument/2006/relationships/image" Target="../media/image49.png"/><Relationship Id="rId52" Type="http://schemas.openxmlformats.org/officeDocument/2006/relationships/image" Target="../media/image50.png"/><Relationship Id="rId53" Type="http://schemas.openxmlformats.org/officeDocument/2006/relationships/image" Target="../media/image5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фиолетовый, синий, Фиолетовый, Сирен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100737B-AF39-4F88-806A-F15CAAB4A9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BE8744BA-9F2C-6DBD-95E5-79681BD793D0}"/>
              </a:ext>
            </a:extLst>
          </p:cNvPr>
          <p:cNvSpPr/>
          <p:nvPr/>
        </p:nvSpPr>
        <p:spPr>
          <a:xfrm>
            <a:off x="2320413" y="752168"/>
            <a:ext cx="7551174" cy="153383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6DB9A353-A89E-EAD1-DFE0-923595E78ABB}"/>
              </a:ext>
            </a:extLst>
          </p:cNvPr>
          <p:cNvSpPr/>
          <p:nvPr/>
        </p:nvSpPr>
        <p:spPr>
          <a:xfrm>
            <a:off x="682609" y="3454400"/>
            <a:ext cx="4715387" cy="106393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id="{661AC8A5-9C11-1ACD-CC08-27E75A8EC348}"/>
              </a:ext>
            </a:extLst>
          </p:cNvPr>
          <p:cNvSpPr/>
          <p:nvPr/>
        </p:nvSpPr>
        <p:spPr>
          <a:xfrm>
            <a:off x="682608" y="5154766"/>
            <a:ext cx="4715387" cy="106393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id="{B92E032A-BA83-3B9B-18A6-F97D41B8A15C}"/>
              </a:ext>
            </a:extLst>
          </p:cNvPr>
          <p:cNvSpPr/>
          <p:nvPr/>
        </p:nvSpPr>
        <p:spPr>
          <a:xfrm>
            <a:off x="6794007" y="3454400"/>
            <a:ext cx="4715387" cy="106393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2" name="Прямоугольник: скругленные углы 21">
            <a:extLst>
              <a:ext uri="{FF2B5EF4-FFF2-40B4-BE49-F238E27FC236}">
                <a16:creationId xmlns:a16="http://schemas.microsoft.com/office/drawing/2014/main" id="{803AE0C2-1194-8A0B-0086-BD9010D66795}"/>
              </a:ext>
            </a:extLst>
          </p:cNvPr>
          <p:cNvSpPr/>
          <p:nvPr/>
        </p:nvSpPr>
        <p:spPr>
          <a:xfrm>
            <a:off x="6794006" y="5154766"/>
            <a:ext cx="4715387" cy="106393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FB341348-D7D6-5307-50C6-FB5851D72C18}"/>
              </a:ext>
            </a:extLst>
          </p:cNvPr>
          <p:cNvGrpSpPr/>
          <p:nvPr/>
        </p:nvGrpSpPr>
        <p:grpSpPr>
          <a:xfrm>
            <a:off x="2361656" y="730131"/>
            <a:ext cx="7410088" cy="1555869"/>
            <a:chOff x="2361656" y="730131"/>
            <a:chExt cx="7410088" cy="1555869"/>
          </a:xfrm>
        </p:grpSpPr>
        <p:pic>
          <p:nvPicPr>
            <p:cNvPr id="7" name="Рисунок 6" descr="Изображение выглядит как искусство, Детское искусство, палитра, Художественная роспис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3244627-2E82-21A2-2C72-C47B06BB909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51154" y="766477"/>
              <a:ext cx="1443937" cy="1443937"/>
            </a:xfrm>
            <a:prstGeom prst="rect">
              <a:avLst/>
            </a:prstGeom>
          </p:spPr>
        </p:pic>
        <p:pic>
          <p:nvPicPr>
            <p:cNvPr id="9" name="Рисунок 8" descr="Изображение выглядит как инструмент, топор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B12F150-D113-A6A9-16FF-65A3874B44F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4537" y="730131"/>
              <a:ext cx="1555869" cy="1555869"/>
            </a:xfrm>
            <a:prstGeom prst="rect">
              <a:avLst/>
            </a:prstGeom>
          </p:spPr>
        </p:pic>
        <p:pic>
          <p:nvPicPr>
            <p:cNvPr id="11" name="Рисунок 10" descr="Изображение выглядит как ручка, пишущий прибор, искусство, рисун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02A7B78-EF3B-8F41-2200-DE4115A7A42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85580" y="959830"/>
              <a:ext cx="886164" cy="1132815"/>
            </a:xfrm>
            <a:prstGeom prst="rect">
              <a:avLst/>
            </a:prstGeom>
          </p:spPr>
        </p:pic>
        <p:pic>
          <p:nvPicPr>
            <p:cNvPr id="13" name="Рисунок 12" descr="Изображение выглядит как транспорт, шина, транспортное средство, колес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568D913-17F6-06BC-140B-4F71AD02B7D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68080" y="766477"/>
              <a:ext cx="1417500" cy="1417500"/>
            </a:xfrm>
            <a:prstGeom prst="rect">
              <a:avLst/>
            </a:prstGeom>
          </p:spPr>
        </p:pic>
        <p:pic>
          <p:nvPicPr>
            <p:cNvPr id="15" name="Рисунок 14" descr="Изображение выглядит как мультфильм, графическая вставка, игруш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7F7390D-97B6-0927-98EF-E660B5392E7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8590" y="871700"/>
              <a:ext cx="1294767" cy="1294767"/>
            </a:xfrm>
            <a:prstGeom prst="rect">
              <a:avLst/>
            </a:prstGeom>
          </p:spPr>
        </p:pic>
        <p:pic>
          <p:nvPicPr>
            <p:cNvPr id="17" name="Рисунок 16" descr="Изображение выглядит как Красочность, искусство, картина, радуг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D78A152-8BFD-A0E9-DF9F-78293B2A8F5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1656" y="804270"/>
              <a:ext cx="1443937" cy="1443937"/>
            </a:xfrm>
            <a:prstGeom prst="rect">
              <a:avLst/>
            </a:prstGeom>
          </p:spPr>
        </p:pic>
      </p:grpSp>
      <p:grpSp>
        <p:nvGrpSpPr>
          <p:cNvPr id="51" name="Группа 50">
            <a:extLst>
              <a:ext uri="{FF2B5EF4-FFF2-40B4-BE49-F238E27FC236}">
                <a16:creationId xmlns:a16="http://schemas.microsoft.com/office/drawing/2014/main" id="{FF41AF34-C857-9C6B-E33F-E80E59E6DB65}"/>
              </a:ext>
            </a:extLst>
          </p:cNvPr>
          <p:cNvGrpSpPr/>
          <p:nvPr/>
        </p:nvGrpSpPr>
        <p:grpSpPr>
          <a:xfrm>
            <a:off x="669909" y="5223620"/>
            <a:ext cx="4628534" cy="971836"/>
            <a:chOff x="705467" y="3519387"/>
            <a:chExt cx="4628534" cy="971836"/>
          </a:xfrm>
        </p:grpSpPr>
        <p:pic>
          <p:nvPicPr>
            <p:cNvPr id="23" name="Рисунок 22" descr="Изображение выглядит как искусство, Детское искусство, палитра, Художественная роспис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10D1CD0-1536-1661-6F91-E817F570045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573384" y="3542090"/>
              <a:ext cx="901921" cy="901920"/>
            </a:xfrm>
            <a:prstGeom prst="rect">
              <a:avLst/>
            </a:prstGeom>
          </p:spPr>
        </p:pic>
        <p:pic>
          <p:nvPicPr>
            <p:cNvPr id="24" name="Рисунок 23" descr="Изображение выглядит как инструмент, топор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78743BA-6201-E71A-2A9F-14F6AC26E7D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218862" y="3519387"/>
              <a:ext cx="971836" cy="971836"/>
            </a:xfrm>
            <a:prstGeom prst="rect">
              <a:avLst/>
            </a:prstGeom>
          </p:spPr>
        </p:pic>
        <p:pic>
          <p:nvPicPr>
            <p:cNvPr id="25" name="Рисунок 24" descr="Изображение выглядит как ручка, пишущий прибор, искусство, рисун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F205495-77A4-500F-2AED-A3D098FA578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780480" y="3662863"/>
              <a:ext cx="553521" cy="707586"/>
            </a:xfrm>
            <a:prstGeom prst="rect">
              <a:avLst/>
            </a:prstGeom>
          </p:spPr>
        </p:pic>
        <p:pic>
          <p:nvPicPr>
            <p:cNvPr id="26" name="Рисунок 25" descr="Изображение выглядит как транспорт, шина, транспортное средство, колес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D5DE6C0-D2A9-1504-6E6B-4F6AAA75F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895072" y="3542090"/>
              <a:ext cx="885407" cy="885407"/>
            </a:xfrm>
            <a:prstGeom prst="rect">
              <a:avLst/>
            </a:prstGeom>
          </p:spPr>
        </p:pic>
        <p:pic>
          <p:nvPicPr>
            <p:cNvPr id="27" name="Рисунок 26" descr="Изображение выглядит как мультфильм, графическая вставка, игруш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BAF7120-4867-5B11-0486-FD0AB01FC52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039653" y="3607815"/>
              <a:ext cx="808745" cy="808745"/>
            </a:xfrm>
            <a:prstGeom prst="rect">
              <a:avLst/>
            </a:prstGeom>
          </p:spPr>
        </p:pic>
        <p:pic>
          <p:nvPicPr>
            <p:cNvPr id="28" name="Рисунок 27" descr="Изображение выглядит как Красочность, искусство, картина, радуг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CCDC066-729D-6F77-591E-326028397AB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705467" y="3565696"/>
              <a:ext cx="901921" cy="901920"/>
            </a:xfrm>
            <a:prstGeom prst="rect">
              <a:avLst/>
            </a:prstGeom>
            <a:scene3d>
              <a:camera prst="isometricBottomDown"/>
              <a:lightRig rig="threePt" dir="t"/>
            </a:scene3d>
          </p:spPr>
        </p:pic>
      </p:grpSp>
      <p:grpSp>
        <p:nvGrpSpPr>
          <p:cNvPr id="52" name="Группа 51">
            <a:extLst>
              <a:ext uri="{FF2B5EF4-FFF2-40B4-BE49-F238E27FC236}">
                <a16:creationId xmlns:a16="http://schemas.microsoft.com/office/drawing/2014/main" id="{7A897E42-A994-436C-FBAD-159919EE1B9F}"/>
              </a:ext>
            </a:extLst>
          </p:cNvPr>
          <p:cNvGrpSpPr/>
          <p:nvPr/>
        </p:nvGrpSpPr>
        <p:grpSpPr>
          <a:xfrm>
            <a:off x="701920" y="3507023"/>
            <a:ext cx="4860551" cy="997156"/>
            <a:chOff x="705467" y="3514967"/>
            <a:chExt cx="4860551" cy="997156"/>
          </a:xfrm>
        </p:grpSpPr>
        <p:pic>
          <p:nvPicPr>
            <p:cNvPr id="53" name="Рисунок 52" descr="Изображение выглядит как искусство, Детское искусство, палитра, Художественная роспис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4E2CD2F-807A-3BDB-A5A6-71371C3B328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993150" y="3514967"/>
              <a:ext cx="901921" cy="901920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  <p:pic>
          <p:nvPicPr>
            <p:cNvPr id="54" name="Рисунок 53" descr="Изображение выглядит как инструмент, топор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7956214-A9EC-BD3A-1B0F-DC99C4ACE3D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94182" y="3540287"/>
              <a:ext cx="971836" cy="971836"/>
            </a:xfrm>
            <a:prstGeom prst="rect">
              <a:avLst/>
            </a:prstGeom>
            <a:scene3d>
              <a:camera prst="isometricLeftDown"/>
              <a:lightRig rig="threePt" dir="t"/>
            </a:scene3d>
          </p:spPr>
        </p:pic>
        <p:pic>
          <p:nvPicPr>
            <p:cNvPr id="55" name="Рисунок 54" descr="Изображение выглядит как ручка, пишущий прибор, искусство, рисун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878CFBC-F2A8-6C54-3BCD-0B26717D814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490787" y="3662862"/>
              <a:ext cx="553521" cy="707586"/>
            </a:xfrm>
            <a:prstGeom prst="rect">
              <a:avLst/>
            </a:prstGeom>
          </p:spPr>
        </p:pic>
        <p:pic>
          <p:nvPicPr>
            <p:cNvPr id="56" name="Рисунок 55" descr="Изображение выглядит как транспорт, шина, транспортное средство, колес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36105DB-45D2-BCB0-55FE-7DCA0F20821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895072" y="3542090"/>
              <a:ext cx="885407" cy="885407"/>
            </a:xfrm>
            <a:prstGeom prst="rect">
              <a:avLst/>
            </a:prstGeom>
          </p:spPr>
        </p:pic>
        <p:pic>
          <p:nvPicPr>
            <p:cNvPr id="57" name="Рисунок 56" descr="Изображение выглядит как мультфильм, графическая вставка, игруш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6D2D66D-6454-A605-2D45-AB330A46F43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682041" y="3572905"/>
              <a:ext cx="808745" cy="808745"/>
            </a:xfrm>
            <a:prstGeom prst="rect">
              <a:avLst/>
            </a:prstGeom>
          </p:spPr>
        </p:pic>
        <p:pic>
          <p:nvPicPr>
            <p:cNvPr id="58" name="Рисунок 57" descr="Изображение выглядит как Красочность, искусство, картина, радуг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97FEF01-421F-EA5F-1C88-985CD1B419E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705467" y="3565696"/>
              <a:ext cx="901921" cy="901920"/>
            </a:xfrm>
            <a:prstGeom prst="rect">
              <a:avLst/>
            </a:prstGeom>
          </p:spPr>
        </p:pic>
      </p:grpSp>
      <p:grpSp>
        <p:nvGrpSpPr>
          <p:cNvPr id="59" name="Группа 58">
            <a:extLst>
              <a:ext uri="{FF2B5EF4-FFF2-40B4-BE49-F238E27FC236}">
                <a16:creationId xmlns:a16="http://schemas.microsoft.com/office/drawing/2014/main" id="{8CF9C1BD-D01E-1B7F-82FC-C98C28A68199}"/>
              </a:ext>
            </a:extLst>
          </p:cNvPr>
          <p:cNvGrpSpPr/>
          <p:nvPr/>
        </p:nvGrpSpPr>
        <p:grpSpPr>
          <a:xfrm>
            <a:off x="6824395" y="3498874"/>
            <a:ext cx="4620278" cy="979500"/>
            <a:chOff x="713723" y="3491992"/>
            <a:chExt cx="4620278" cy="979500"/>
          </a:xfrm>
        </p:grpSpPr>
        <p:pic>
          <p:nvPicPr>
            <p:cNvPr id="60" name="Рисунок 59" descr="Изображение выглядит как искусство, Детское искусство, палитра, Художественная роспис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221C6E1-86DD-0AE3-EA72-F7C497874D9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891872" y="3494909"/>
              <a:ext cx="901921" cy="901920"/>
            </a:xfrm>
            <a:prstGeom prst="rect">
              <a:avLst/>
            </a:prstGeom>
          </p:spPr>
        </p:pic>
        <p:pic>
          <p:nvPicPr>
            <p:cNvPr id="61" name="Рисунок 60" descr="Изображение выглядит как инструмент, топор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6A4B4B3-9851-CA1A-2241-A629ABF912E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69695" y="3491992"/>
              <a:ext cx="971836" cy="971836"/>
            </a:xfrm>
            <a:prstGeom prst="rect">
              <a:avLst/>
            </a:prstGeom>
          </p:spPr>
        </p:pic>
        <p:pic>
          <p:nvPicPr>
            <p:cNvPr id="62" name="Рисунок 61" descr="Изображение выглядит как ручка, пишущий прибор, искусство, рисун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ADB7BA2-F381-FD4B-E763-1FDBE4BD238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780480" y="3662863"/>
              <a:ext cx="553521" cy="707586"/>
            </a:xfrm>
            <a:prstGeom prst="rect">
              <a:avLst/>
            </a:prstGeom>
          </p:spPr>
        </p:pic>
        <p:pic>
          <p:nvPicPr>
            <p:cNvPr id="63" name="Рисунок 62" descr="Изображение выглядит как транспорт, шина, транспортное средство, колес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034BE35-38B3-8DE1-5909-D91295DEA13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13723" y="3548818"/>
              <a:ext cx="885407" cy="885407"/>
            </a:xfrm>
            <a:prstGeom prst="rect">
              <a:avLst/>
            </a:prstGeom>
          </p:spPr>
        </p:pic>
        <p:pic>
          <p:nvPicPr>
            <p:cNvPr id="64" name="Рисунок 63" descr="Изображение выглядит как мультфильм, графическая вставка, игруш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D179987-A215-3C22-5435-D60259E635F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083127" y="3563816"/>
              <a:ext cx="808745" cy="808745"/>
            </a:xfrm>
            <a:prstGeom prst="rect">
              <a:avLst/>
            </a:prstGeom>
          </p:spPr>
        </p:pic>
        <p:pic>
          <p:nvPicPr>
            <p:cNvPr id="65" name="Рисунок 64" descr="Изображение выглядит как Красочность, искусство, картина, радуг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0BF5609-F5A2-7955-199D-97284DE34A7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3836176" y="3569572"/>
              <a:ext cx="901921" cy="901920"/>
            </a:xfrm>
            <a:prstGeom prst="rect">
              <a:avLst/>
            </a:prstGeom>
          </p:spPr>
        </p:pic>
      </p:grpSp>
      <p:grpSp>
        <p:nvGrpSpPr>
          <p:cNvPr id="66" name="Группа 65">
            <a:extLst>
              <a:ext uri="{FF2B5EF4-FFF2-40B4-BE49-F238E27FC236}">
                <a16:creationId xmlns:a16="http://schemas.microsoft.com/office/drawing/2014/main" id="{4FBB6912-E6A7-9502-AC75-3A4BE9EDFA1C}"/>
              </a:ext>
            </a:extLst>
          </p:cNvPr>
          <p:cNvGrpSpPr/>
          <p:nvPr/>
        </p:nvGrpSpPr>
        <p:grpSpPr>
          <a:xfrm>
            <a:off x="6898691" y="5177311"/>
            <a:ext cx="4598003" cy="978726"/>
            <a:chOff x="788019" y="3519387"/>
            <a:chExt cx="4598003" cy="978726"/>
          </a:xfrm>
        </p:grpSpPr>
        <p:pic>
          <p:nvPicPr>
            <p:cNvPr id="67" name="Рисунок 66" descr="Изображение выглядит как искусство, Детское искусство, палитра, Художественная роспис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DA7D7B5-EFFF-B72E-FA81-37046971FC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573384" y="3542090"/>
              <a:ext cx="901921" cy="901920"/>
            </a:xfrm>
            <a:prstGeom prst="rect">
              <a:avLst/>
            </a:prstGeom>
          </p:spPr>
        </p:pic>
        <p:pic>
          <p:nvPicPr>
            <p:cNvPr id="68" name="Рисунок 67" descr="Изображение выглядит как инструмент, топор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B208038-E716-A117-2AE7-CB17F8BE7D8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218862" y="3519387"/>
              <a:ext cx="971836" cy="971836"/>
            </a:xfrm>
            <a:prstGeom prst="rect">
              <a:avLst/>
            </a:prstGeom>
            <a:scene3d>
              <a:camera prst="isometricLeftDown"/>
              <a:lightRig rig="threePt" dir="t"/>
            </a:scene3d>
          </p:spPr>
        </p:pic>
        <p:pic>
          <p:nvPicPr>
            <p:cNvPr id="69" name="Рисунок 68" descr="Изображение выглядит как ручка, пишущий прибор, искусство, рисун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FA2FB34-C366-EA21-3559-2D3F54F9310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960824" y="3636662"/>
              <a:ext cx="553521" cy="707586"/>
            </a:xfrm>
            <a:prstGeom prst="rect">
              <a:avLst/>
            </a:prstGeom>
            <a:scene3d>
              <a:camera prst="isometricRightUp"/>
              <a:lightRig rig="threePt" dir="t"/>
            </a:scene3d>
          </p:spPr>
        </p:pic>
        <p:pic>
          <p:nvPicPr>
            <p:cNvPr id="70" name="Рисунок 69" descr="Изображение выглядит как транспорт, шина, транспортное средство, колес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51A22CD-BC28-D33C-3F40-A20A38322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00615" y="3596193"/>
              <a:ext cx="885407" cy="885407"/>
            </a:xfrm>
            <a:prstGeom prst="rect">
              <a:avLst/>
            </a:prstGeom>
          </p:spPr>
        </p:pic>
        <p:pic>
          <p:nvPicPr>
            <p:cNvPr id="71" name="Рисунок 70" descr="Изображение выглядит как мультфильм, графическая вставка, игруш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F715946-203C-49B3-4DDE-70DB1A4F42D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631512" y="3605074"/>
              <a:ext cx="808745" cy="808745"/>
            </a:xfrm>
            <a:prstGeom prst="rect">
              <a:avLst/>
            </a:prstGeom>
          </p:spPr>
        </p:pic>
        <p:pic>
          <p:nvPicPr>
            <p:cNvPr id="72" name="Рисунок 71" descr="Изображение выглядит как Красочность, искусство, картина, радуг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9C3F408-5DEE-650F-9740-581A2392049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788019" y="3596193"/>
              <a:ext cx="901921" cy="901920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</p:grpSp>
      <p:sp>
        <p:nvSpPr>
          <p:cNvPr id="73" name="Прямоугольник: скругленные углы 72">
            <a:extLst>
              <a:ext uri="{FF2B5EF4-FFF2-40B4-BE49-F238E27FC236}">
                <a16:creationId xmlns:a16="http://schemas.microsoft.com/office/drawing/2014/main" id="{A0D86263-0A29-1E5A-F5AE-0114F5AF83C1}"/>
              </a:ext>
            </a:extLst>
          </p:cNvPr>
          <p:cNvSpPr/>
          <p:nvPr/>
        </p:nvSpPr>
        <p:spPr>
          <a:xfrm>
            <a:off x="682607" y="5148290"/>
            <a:ext cx="4715387" cy="1063932"/>
          </a:xfrm>
          <a:prstGeom prst="roundRect">
            <a:avLst/>
          </a:prstGeom>
          <a:solidFill>
            <a:schemeClr val="accent6">
              <a:alpha val="46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74" name="Прямоугольник: скругленные углы 73">
            <a:extLst>
              <a:ext uri="{FF2B5EF4-FFF2-40B4-BE49-F238E27FC236}">
                <a16:creationId xmlns:a16="http://schemas.microsoft.com/office/drawing/2014/main" id="{55791B53-184B-4590-7FA8-FD1B778DE15C}"/>
              </a:ext>
            </a:extLst>
          </p:cNvPr>
          <p:cNvSpPr/>
          <p:nvPr/>
        </p:nvSpPr>
        <p:spPr>
          <a:xfrm>
            <a:off x="6803610" y="3444883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75" name="Прямоугольник: скругленные углы 74">
            <a:extLst>
              <a:ext uri="{FF2B5EF4-FFF2-40B4-BE49-F238E27FC236}">
                <a16:creationId xmlns:a16="http://schemas.microsoft.com/office/drawing/2014/main" id="{A62C6FA0-0CBE-41B3-9AB9-4F023451927D}"/>
              </a:ext>
            </a:extLst>
          </p:cNvPr>
          <p:cNvSpPr/>
          <p:nvPr/>
        </p:nvSpPr>
        <p:spPr>
          <a:xfrm>
            <a:off x="6803610" y="5148290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76" name="Прямоугольник: скругленные углы 75">
            <a:extLst>
              <a:ext uri="{FF2B5EF4-FFF2-40B4-BE49-F238E27FC236}">
                <a16:creationId xmlns:a16="http://schemas.microsoft.com/office/drawing/2014/main" id="{9145D81E-BC5B-8FAF-1A93-70B8FE2F2E3A}"/>
              </a:ext>
            </a:extLst>
          </p:cNvPr>
          <p:cNvSpPr/>
          <p:nvPr/>
        </p:nvSpPr>
        <p:spPr>
          <a:xfrm>
            <a:off x="682607" y="3466021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0411EE1E-E5F6-EAC2-AF76-C0748998C6EB}"/>
              </a:ext>
            </a:extLst>
          </p:cNvPr>
          <p:cNvGrpSpPr/>
          <p:nvPr/>
        </p:nvGrpSpPr>
        <p:grpSpPr>
          <a:xfrm>
            <a:off x="2237178" y="731250"/>
            <a:ext cx="7673008" cy="1571580"/>
            <a:chOff x="2237178" y="731250"/>
            <a:chExt cx="7673008" cy="1571580"/>
          </a:xfrm>
        </p:grpSpPr>
        <p:pic>
          <p:nvPicPr>
            <p:cNvPr id="12" name="Рисунок 11" descr="Изображение выглядит как инструмент, щет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782B051-F247-9939-CFEF-31217AD3C65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7809" y="768997"/>
              <a:ext cx="1533833" cy="1533833"/>
            </a:xfrm>
            <a:prstGeom prst="rect">
              <a:avLst/>
            </a:prstGeom>
          </p:spPr>
        </p:pic>
        <p:pic>
          <p:nvPicPr>
            <p:cNvPr id="14" name="Рисунок 13" descr="Изображение выглядит как млекопитающее, рептилия, змея, Чешуйчаты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9CD0BBB-736A-8BF7-01AB-04A986C3551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2190" y="784291"/>
              <a:ext cx="1484106" cy="1484106"/>
            </a:xfrm>
            <a:prstGeom prst="rect">
              <a:avLst/>
            </a:prstGeom>
          </p:spPr>
        </p:pic>
        <p:pic>
          <p:nvPicPr>
            <p:cNvPr id="16" name="Рисунок 15" descr="Изображение выглядит как штатив, мольберт, зарисовка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4AFD8B3-4ADB-5BFB-292C-5BC8BC2BCDC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63456" y="756100"/>
              <a:ext cx="1546730" cy="1546730"/>
            </a:xfrm>
            <a:prstGeom prst="rect">
              <a:avLst/>
            </a:prstGeom>
          </p:spPr>
        </p:pic>
        <p:pic>
          <p:nvPicPr>
            <p:cNvPr id="29" name="Рисунок 28" descr="Изображение выглядит как еда, десерт, Легкая закуска, выпеч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262ED31-511B-43C0-E168-2940720BC02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1005" y="756113"/>
              <a:ext cx="1484105" cy="1484105"/>
            </a:xfrm>
            <a:prstGeom prst="rect">
              <a:avLst/>
            </a:prstGeom>
          </p:spPr>
        </p:pic>
        <p:pic>
          <p:nvPicPr>
            <p:cNvPr id="30" name="Рисунок 29" descr="Изображение выглядит как фрукт, еда, тома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E1AA9CB-F8FE-576B-E9BD-238574F86F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3155" y="801894"/>
              <a:ext cx="1484106" cy="1484106"/>
            </a:xfrm>
            <a:prstGeom prst="rect">
              <a:avLst/>
            </a:prstGeom>
          </p:spPr>
        </p:pic>
        <p:pic>
          <p:nvPicPr>
            <p:cNvPr id="31" name="Рисунок 30" descr="Изображение выглядит как фрукт, сок, яблок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751EAB0-A935-982D-D3EA-8CD01E0419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37178" y="731250"/>
              <a:ext cx="1533832" cy="1533832"/>
            </a:xfrm>
            <a:prstGeom prst="rect">
              <a:avLst/>
            </a:prstGeom>
          </p:spPr>
        </p:pic>
      </p:grp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B87E8102-869C-BA53-D233-B5176268FFF2}"/>
              </a:ext>
            </a:extLst>
          </p:cNvPr>
          <p:cNvGrpSpPr/>
          <p:nvPr/>
        </p:nvGrpSpPr>
        <p:grpSpPr>
          <a:xfrm>
            <a:off x="646400" y="3519893"/>
            <a:ext cx="4754160" cy="976707"/>
            <a:chOff x="646400" y="3519893"/>
            <a:chExt cx="4754160" cy="976707"/>
          </a:xfrm>
        </p:grpSpPr>
        <p:pic>
          <p:nvPicPr>
            <p:cNvPr id="33" name="Рисунок 32" descr="Изображение выглядит как инструмент, щет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1E7186C-CC4E-B983-A123-EE485A078DB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47246" y="3553995"/>
              <a:ext cx="942605" cy="942605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  <p:pic>
          <p:nvPicPr>
            <p:cNvPr id="34" name="Рисунок 33" descr="Изображение выглядит как млекопитающее, рептилия, змея, Чешуйчаты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5631428-5D7F-8EF3-C29C-40FBA127455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719060" y="3573649"/>
              <a:ext cx="912046" cy="912046"/>
            </a:xfrm>
            <a:prstGeom prst="rect">
              <a:avLst/>
            </a:prstGeom>
          </p:spPr>
        </p:pic>
        <p:pic>
          <p:nvPicPr>
            <p:cNvPr id="35" name="Рисунок 34" descr="Изображение выглядит как штатив, мольберт, зарисовка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B260320-B2BD-6013-6CE8-08ED2FDF883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450029" y="3535164"/>
              <a:ext cx="950531" cy="950531"/>
            </a:xfrm>
            <a:prstGeom prst="rect">
              <a:avLst/>
            </a:prstGeom>
          </p:spPr>
        </p:pic>
        <p:pic>
          <p:nvPicPr>
            <p:cNvPr id="36" name="Рисунок 35" descr="Изображение выглядит как еда, десерт, Легкая закуска, выпеч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8CFE330-2605-3AE9-A003-78E9C96EAD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906325" y="3545101"/>
              <a:ext cx="912045" cy="912045"/>
            </a:xfrm>
            <a:prstGeom prst="rect">
              <a:avLst/>
            </a:prstGeom>
          </p:spPr>
        </p:pic>
        <p:pic>
          <p:nvPicPr>
            <p:cNvPr id="37" name="Рисунок 36" descr="Изображение выглядит как фрукт, еда, тома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E378518-E69C-A3DD-8680-ED30D0E6EC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058165" y="3554406"/>
              <a:ext cx="912046" cy="912046"/>
            </a:xfrm>
            <a:prstGeom prst="rect">
              <a:avLst/>
            </a:prstGeom>
            <a:scene3d>
              <a:camera prst="isometricOffAxis1Left"/>
              <a:lightRig rig="threePt" dir="t"/>
            </a:scene3d>
          </p:spPr>
        </p:pic>
        <p:pic>
          <p:nvPicPr>
            <p:cNvPr id="38" name="Рисунок 37" descr="Изображение выглядит как фрукт, сок, яблок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AE9B1D1-EC5B-2988-1D1F-DCE876E407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46400" y="3519893"/>
              <a:ext cx="942604" cy="942604"/>
            </a:xfrm>
            <a:prstGeom prst="rect">
              <a:avLst/>
            </a:prstGeom>
          </p:spPr>
        </p:pic>
      </p:grp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22854267-9B58-63A8-53E8-AF689C413CB5}"/>
              </a:ext>
            </a:extLst>
          </p:cNvPr>
          <p:cNvGrpSpPr/>
          <p:nvPr/>
        </p:nvGrpSpPr>
        <p:grpSpPr>
          <a:xfrm>
            <a:off x="678377" y="5236427"/>
            <a:ext cx="4645929" cy="970483"/>
            <a:chOff x="678377" y="3523138"/>
            <a:chExt cx="4645929" cy="970483"/>
          </a:xfrm>
        </p:grpSpPr>
        <p:pic>
          <p:nvPicPr>
            <p:cNvPr id="40" name="Рисунок 39" descr="Изображение выглядит как инструмент, щет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F77C83F-AE38-59A5-E10D-01F707D6FD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066380" y="3543090"/>
              <a:ext cx="942605" cy="942605"/>
            </a:xfrm>
            <a:prstGeom prst="rect">
              <a:avLst/>
            </a:prstGeom>
          </p:spPr>
        </p:pic>
        <p:pic>
          <p:nvPicPr>
            <p:cNvPr id="41" name="Рисунок 40" descr="Изображение выглядит как млекопитающее, рептилия, змея, Чешуйчаты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B040F72-FAC8-812B-9B1F-47EBC4D1E7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78377" y="3523138"/>
              <a:ext cx="912046" cy="912046"/>
            </a:xfrm>
            <a:prstGeom prst="rect">
              <a:avLst/>
            </a:prstGeom>
          </p:spPr>
        </p:pic>
        <p:pic>
          <p:nvPicPr>
            <p:cNvPr id="42" name="Рисунок 41" descr="Изображение выглядит как штатив, мольберт, зарисовка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F4C7984-B269-239A-A1B1-F3B5336447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563487" y="3543090"/>
              <a:ext cx="950531" cy="950531"/>
            </a:xfrm>
            <a:prstGeom prst="rect">
              <a:avLst/>
            </a:prstGeom>
            <a:scene3d>
              <a:camera prst="perspectiveHeroicExtremeRightFacing"/>
              <a:lightRig rig="threePt" dir="t"/>
            </a:scene3d>
          </p:spPr>
        </p:pic>
        <p:pic>
          <p:nvPicPr>
            <p:cNvPr id="43" name="Рисунок 42" descr="Изображение выглядит как еда, десерт, Легкая закуска, выпеч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0FEBF7F-5038-AC6B-AD0F-789C09FE1F6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412261" y="3562955"/>
              <a:ext cx="912045" cy="912045"/>
            </a:xfrm>
            <a:prstGeom prst="rect">
              <a:avLst/>
            </a:prstGeom>
            <a:scene3d>
              <a:camera prst="isometricOffAxis2Left"/>
              <a:lightRig rig="threePt" dir="t"/>
            </a:scene3d>
          </p:spPr>
        </p:pic>
        <p:pic>
          <p:nvPicPr>
            <p:cNvPr id="44" name="Рисунок 43" descr="Изображение выглядит как фрукт, еда, тома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16B6FC7-BA0A-257B-C256-A0DF6CB9F95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412105" y="3563307"/>
              <a:ext cx="912046" cy="912046"/>
            </a:xfrm>
            <a:prstGeom prst="rect">
              <a:avLst/>
            </a:prstGeom>
          </p:spPr>
        </p:pic>
        <p:pic>
          <p:nvPicPr>
            <p:cNvPr id="45" name="Рисунок 44" descr="Изображение выглядит как фрукт, сок, яблок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62B0160-C9DD-3CDB-C66B-3310BB31A0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2710150" y="3548028"/>
              <a:ext cx="942604" cy="942604"/>
            </a:xfrm>
            <a:prstGeom prst="rect">
              <a:avLst/>
            </a:prstGeom>
          </p:spPr>
        </p:pic>
      </p:grpSp>
      <p:grpSp>
        <p:nvGrpSpPr>
          <p:cNvPr id="46" name="Группа 45">
            <a:extLst>
              <a:ext uri="{FF2B5EF4-FFF2-40B4-BE49-F238E27FC236}">
                <a16:creationId xmlns:a16="http://schemas.microsoft.com/office/drawing/2014/main" id="{CC96993F-9A15-8E80-1264-981093733F51}"/>
              </a:ext>
            </a:extLst>
          </p:cNvPr>
          <p:cNvGrpSpPr/>
          <p:nvPr/>
        </p:nvGrpSpPr>
        <p:grpSpPr>
          <a:xfrm>
            <a:off x="6781767" y="3507807"/>
            <a:ext cx="4663508" cy="964370"/>
            <a:chOff x="646400" y="3502089"/>
            <a:chExt cx="4663508" cy="964370"/>
          </a:xfrm>
        </p:grpSpPr>
        <p:pic>
          <p:nvPicPr>
            <p:cNvPr id="47" name="Рисунок 46" descr="Изображение выглядит как инструмент, щет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79744FA-79A3-BC5F-9498-56E26C6B4AD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707634" y="3502089"/>
              <a:ext cx="942605" cy="942605"/>
            </a:xfrm>
            <a:prstGeom prst="rect">
              <a:avLst/>
            </a:prstGeom>
          </p:spPr>
        </p:pic>
        <p:pic>
          <p:nvPicPr>
            <p:cNvPr id="48" name="Рисунок 47" descr="Изображение выглядит как млекопитающее, рептилия, змея, Чешуйчаты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AEF5B7E-F80D-2FCB-1858-37F1E3F3F2B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047882" y="3524625"/>
              <a:ext cx="912046" cy="912046"/>
            </a:xfrm>
            <a:prstGeom prst="rect">
              <a:avLst/>
            </a:prstGeom>
            <a:scene3d>
              <a:camera prst="isometricLeftDown"/>
              <a:lightRig rig="threePt" dir="t"/>
            </a:scene3d>
          </p:spPr>
        </p:pic>
        <p:pic>
          <p:nvPicPr>
            <p:cNvPr id="49" name="Рисунок 48" descr="Изображение выглядит как штатив, мольберт, зарисовка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E5DF0D5-FD4E-C4CC-9292-DD78677FD5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413389" y="3515928"/>
              <a:ext cx="950531" cy="950531"/>
            </a:xfrm>
            <a:prstGeom prst="rect">
              <a:avLst/>
            </a:prstGeom>
          </p:spPr>
        </p:pic>
        <p:pic>
          <p:nvPicPr>
            <p:cNvPr id="50" name="Рисунок 49" descr="Изображение выглядит как еда, десерт, Легкая закуска, выпеч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607B5EF-390B-EF18-A8A0-6D4960F847B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248132" y="3554329"/>
              <a:ext cx="912045" cy="912045"/>
            </a:xfrm>
            <a:prstGeom prst="rect">
              <a:avLst/>
            </a:prstGeom>
          </p:spPr>
        </p:pic>
        <p:pic>
          <p:nvPicPr>
            <p:cNvPr id="77" name="Рисунок 76" descr="Изображение выглядит как фрукт, еда, тома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B1E0D9C-C847-0404-3E05-901520227ED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397862" y="3524625"/>
              <a:ext cx="912046" cy="912046"/>
            </a:xfrm>
            <a:prstGeom prst="rect">
              <a:avLst/>
            </a:prstGeom>
            <a:scene3d>
              <a:camera prst="isometricOffAxis1Right"/>
              <a:lightRig rig="threePt" dir="t"/>
            </a:scene3d>
          </p:spPr>
        </p:pic>
        <p:pic>
          <p:nvPicPr>
            <p:cNvPr id="78" name="Рисунок 77" descr="Изображение выглядит как фрукт, сок, яблок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D5C425E-1978-4FB5-B4A6-F9344317CCB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46400" y="3519893"/>
              <a:ext cx="942604" cy="942604"/>
            </a:xfrm>
            <a:prstGeom prst="rect">
              <a:avLst/>
            </a:prstGeom>
            <a:scene3d>
              <a:camera prst="isometricBottomDown"/>
              <a:lightRig rig="threePt" dir="t"/>
            </a:scene3d>
          </p:spPr>
        </p:pic>
      </p:grpSp>
      <p:grpSp>
        <p:nvGrpSpPr>
          <p:cNvPr id="79" name="Группа 78">
            <a:extLst>
              <a:ext uri="{FF2B5EF4-FFF2-40B4-BE49-F238E27FC236}">
                <a16:creationId xmlns:a16="http://schemas.microsoft.com/office/drawing/2014/main" id="{CEB8DE5D-CBD5-6F89-BAE7-87256F1E522E}"/>
              </a:ext>
            </a:extLst>
          </p:cNvPr>
          <p:cNvGrpSpPr/>
          <p:nvPr/>
        </p:nvGrpSpPr>
        <p:grpSpPr>
          <a:xfrm>
            <a:off x="6755758" y="5203831"/>
            <a:ext cx="4715387" cy="965802"/>
            <a:chOff x="646400" y="3519893"/>
            <a:chExt cx="4715387" cy="965802"/>
          </a:xfrm>
        </p:grpSpPr>
        <p:pic>
          <p:nvPicPr>
            <p:cNvPr id="80" name="Рисунок 79" descr="Изображение выглядит как инструмент, щет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947ADF7-B02B-1C55-4553-D1608093E0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066380" y="3543090"/>
              <a:ext cx="942605" cy="942605"/>
            </a:xfrm>
            <a:prstGeom prst="rect">
              <a:avLst/>
            </a:prstGeom>
          </p:spPr>
        </p:pic>
        <p:pic>
          <p:nvPicPr>
            <p:cNvPr id="81" name="Рисунок 80" descr="Изображение выглядит как млекопитающее, рептилия, змея, Чешуйчаты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322142D-2465-BAEA-996E-7A409AF435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751214" y="3552489"/>
              <a:ext cx="912046" cy="912046"/>
            </a:xfrm>
            <a:prstGeom prst="rect">
              <a:avLst/>
            </a:prstGeom>
            <a:scene3d>
              <a:camera prst="isometricOffAxis2Left"/>
              <a:lightRig rig="threePt" dir="t"/>
            </a:scene3d>
          </p:spPr>
        </p:pic>
        <p:pic>
          <p:nvPicPr>
            <p:cNvPr id="82" name="Рисунок 81" descr="Изображение выглядит как штатив, мольберт, зарисовка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403B000-60F9-8451-5528-6613640EA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411256" y="3535164"/>
              <a:ext cx="950531" cy="950531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  <p:pic>
          <p:nvPicPr>
            <p:cNvPr id="83" name="Рисунок 82" descr="Изображение выглядит как еда, десерт, Легкая закуска, выпеч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73E1596-11AC-527B-2C63-430549DFB2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623136" y="3535172"/>
              <a:ext cx="912045" cy="912045"/>
            </a:xfrm>
            <a:prstGeom prst="rect">
              <a:avLst/>
            </a:prstGeom>
          </p:spPr>
        </p:pic>
        <p:pic>
          <p:nvPicPr>
            <p:cNvPr id="84" name="Рисунок 83" descr="Изображение выглядит как фрукт, еда, тома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DD9A0BC-CB07-7EB3-E040-01805A8E9C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412105" y="3563307"/>
              <a:ext cx="912046" cy="912046"/>
            </a:xfrm>
            <a:prstGeom prst="rect">
              <a:avLst/>
            </a:prstGeom>
          </p:spPr>
        </p:pic>
        <p:pic>
          <p:nvPicPr>
            <p:cNvPr id="85" name="Рисунок 84" descr="Изображение выглядит как фрукт, сок, яблок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C7F49E6-73CB-E410-C406-2626893A475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46400" y="3519893"/>
              <a:ext cx="942604" cy="942604"/>
            </a:xfrm>
            <a:prstGeom prst="rect">
              <a:avLst/>
            </a:prstGeom>
            <a:scene3d>
              <a:camera prst="isometricRightUp"/>
              <a:lightRig rig="threePt" dir="t"/>
            </a:scene3d>
          </p:spPr>
        </p:pic>
      </p:grp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5C8F88C2-F2DE-CD05-5299-10C6E222ECA8}"/>
              </a:ext>
            </a:extLst>
          </p:cNvPr>
          <p:cNvSpPr/>
          <p:nvPr/>
        </p:nvSpPr>
        <p:spPr>
          <a:xfrm>
            <a:off x="6794005" y="5158057"/>
            <a:ext cx="4715387" cy="1063932"/>
          </a:xfrm>
          <a:prstGeom prst="roundRect">
            <a:avLst/>
          </a:prstGeom>
          <a:solidFill>
            <a:schemeClr val="accent6">
              <a:alpha val="46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313EF3C3-19E9-7257-4889-37BADBDE6051}"/>
              </a:ext>
            </a:extLst>
          </p:cNvPr>
          <p:cNvSpPr/>
          <p:nvPr/>
        </p:nvSpPr>
        <p:spPr>
          <a:xfrm>
            <a:off x="6806174" y="3446851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87DED016-E515-3699-2432-FF8E7A3788CE}"/>
              </a:ext>
            </a:extLst>
          </p:cNvPr>
          <p:cNvSpPr/>
          <p:nvPr/>
        </p:nvSpPr>
        <p:spPr>
          <a:xfrm>
            <a:off x="676348" y="5154314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060BDA14-2950-DA0D-B103-1DD5A6905288}"/>
              </a:ext>
            </a:extLst>
          </p:cNvPr>
          <p:cNvSpPr/>
          <p:nvPr/>
        </p:nvSpPr>
        <p:spPr>
          <a:xfrm>
            <a:off x="678871" y="3468037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90" name="Группа 89">
            <a:extLst>
              <a:ext uri="{FF2B5EF4-FFF2-40B4-BE49-F238E27FC236}">
                <a16:creationId xmlns:a16="http://schemas.microsoft.com/office/drawing/2014/main" id="{8E4C3E1A-6235-74FB-5AF8-DECE3881E03B}"/>
              </a:ext>
            </a:extLst>
          </p:cNvPr>
          <p:cNvGrpSpPr/>
          <p:nvPr/>
        </p:nvGrpSpPr>
        <p:grpSpPr>
          <a:xfrm>
            <a:off x="2291044" y="723887"/>
            <a:ext cx="7618034" cy="1617766"/>
            <a:chOff x="2281617" y="639302"/>
            <a:chExt cx="8149518" cy="1730632"/>
          </a:xfrm>
        </p:grpSpPr>
        <p:pic>
          <p:nvPicPr>
            <p:cNvPr id="91" name="Рисунок 90" descr="Изображение выглядит как кухонные принадлежности, сковорода, Посуда и формы для выпечки, кастрюл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20617DD-DCDA-3217-04EF-D68B15D8E3A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38333" y="639302"/>
              <a:ext cx="1592802" cy="1592802"/>
            </a:xfrm>
            <a:prstGeom prst="rect">
              <a:avLst/>
            </a:prstGeom>
          </p:spPr>
        </p:pic>
        <p:pic>
          <p:nvPicPr>
            <p:cNvPr id="92" name="Рисунок 91" descr="Изображение выглядит как мультфильм, игруш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A4900D3-D8B2-47C8-68E0-B4A3C9407D9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6852" y="687906"/>
              <a:ext cx="1680884" cy="1680884"/>
            </a:xfrm>
            <a:prstGeom prst="rect">
              <a:avLst/>
            </a:prstGeom>
          </p:spPr>
        </p:pic>
        <p:pic>
          <p:nvPicPr>
            <p:cNvPr id="93" name="Рисунок 92" descr="Изображение выглядит как мультфильм, Фигурка животного, лягушка, игруш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0B7AA49-A164-2C49-251E-858BF7E508D5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26872" y="639302"/>
              <a:ext cx="1680884" cy="1680884"/>
            </a:xfrm>
            <a:prstGeom prst="rect">
              <a:avLst/>
            </a:prstGeom>
          </p:spPr>
        </p:pic>
        <p:pic>
          <p:nvPicPr>
            <p:cNvPr id="94" name="Рисунок 93" descr="Изображение выглядит как строительство, окно, имущество, до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BAC79F7-5CCB-FE1B-496F-3A8764F01D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78733" y="689050"/>
              <a:ext cx="1680884" cy="1680884"/>
            </a:xfrm>
            <a:prstGeom prst="rect">
              <a:avLst/>
            </a:prstGeom>
          </p:spPr>
        </p:pic>
        <p:pic>
          <p:nvPicPr>
            <p:cNvPr id="95" name="Рисунок 94" descr="Изображение выглядит как Прямоугольни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0E909FC-D918-0DCB-8F6E-C843FE8F8AD9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7363" y="745939"/>
              <a:ext cx="1496545" cy="1496545"/>
            </a:xfrm>
            <a:prstGeom prst="rect">
              <a:avLst/>
            </a:prstGeom>
          </p:spPr>
        </p:pic>
        <p:pic>
          <p:nvPicPr>
            <p:cNvPr id="96" name="Рисунок 95" descr="Изображение выглядит как снимок экрана, лестница, детская площад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DC01D19-FA13-7184-7B50-77D9A474B559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1617" y="791832"/>
              <a:ext cx="1459370" cy="1459370"/>
            </a:xfrm>
            <a:prstGeom prst="rect">
              <a:avLst/>
            </a:prstGeom>
          </p:spPr>
        </p:pic>
      </p:grpSp>
      <p:grpSp>
        <p:nvGrpSpPr>
          <p:cNvPr id="97" name="Группа 96">
            <a:extLst>
              <a:ext uri="{FF2B5EF4-FFF2-40B4-BE49-F238E27FC236}">
                <a16:creationId xmlns:a16="http://schemas.microsoft.com/office/drawing/2014/main" id="{9C06E79E-EC63-E630-3986-4B064A0386AB}"/>
              </a:ext>
            </a:extLst>
          </p:cNvPr>
          <p:cNvGrpSpPr/>
          <p:nvPr/>
        </p:nvGrpSpPr>
        <p:grpSpPr>
          <a:xfrm>
            <a:off x="634011" y="3493540"/>
            <a:ext cx="4785817" cy="1021999"/>
            <a:chOff x="634011" y="3493540"/>
            <a:chExt cx="4785817" cy="1021999"/>
          </a:xfrm>
        </p:grpSpPr>
        <p:pic>
          <p:nvPicPr>
            <p:cNvPr id="98" name="Рисунок 97" descr="Изображение выглядит как кухонные принадлежности, сковорода, Посуда и формы для выпечки, кастрюл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F8F3EF6-E8DD-E06C-F8B2-DDB25A895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773081" y="3517769"/>
              <a:ext cx="940606" cy="940606"/>
            </a:xfrm>
            <a:prstGeom prst="rect">
              <a:avLst/>
            </a:prstGeom>
          </p:spPr>
        </p:pic>
        <p:pic>
          <p:nvPicPr>
            <p:cNvPr id="99" name="Рисунок 98" descr="Изображение выглядит как мультфильм, игруш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8FAAD69-1D10-8FCB-A764-106996B9570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427206" y="3517769"/>
              <a:ext cx="992622" cy="992621"/>
            </a:xfrm>
            <a:prstGeom prst="rect">
              <a:avLst/>
            </a:prstGeom>
            <a:scene3d>
              <a:camera prst="perspectiveHeroicExtremeLeftFacing"/>
              <a:lightRig rig="threePt" dir="t"/>
            </a:scene3d>
          </p:spPr>
        </p:pic>
        <p:pic>
          <p:nvPicPr>
            <p:cNvPr id="100" name="Рисунок 99" descr="Изображение выглядит как мультфильм, Фигурка животного, лягушка, игруш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00FE243-D9F7-064A-F686-16D66DB5FC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10325" y="3493540"/>
              <a:ext cx="992622" cy="992621"/>
            </a:xfrm>
            <a:prstGeom prst="rect">
              <a:avLst/>
            </a:prstGeom>
            <a:scene3d>
              <a:camera prst="isometricOffAxis1Right"/>
              <a:lightRig rig="threePt" dir="t"/>
            </a:scene3d>
          </p:spPr>
        </p:pic>
        <p:pic>
          <p:nvPicPr>
            <p:cNvPr id="101" name="Рисунок 100" descr="Изображение выглядит как строительство, окно, имущество, до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43AC390-4A76-7109-8F19-01057E7FBB0B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108646" y="3522918"/>
              <a:ext cx="992622" cy="992621"/>
            </a:xfrm>
            <a:prstGeom prst="rect">
              <a:avLst/>
            </a:prstGeom>
          </p:spPr>
        </p:pic>
        <p:pic>
          <p:nvPicPr>
            <p:cNvPr id="102" name="Рисунок 101" descr="Изображение выглядит как Прямоугольни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1FEFF61-B4BE-06CE-3A37-47992E114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3066499" y="3561661"/>
              <a:ext cx="883763" cy="883762"/>
            </a:xfrm>
            <a:prstGeom prst="rect">
              <a:avLst/>
            </a:prstGeom>
          </p:spPr>
        </p:pic>
        <p:pic>
          <p:nvPicPr>
            <p:cNvPr id="103" name="Рисунок 102" descr="Изображение выглядит как снимок экрана, лестница, детская площад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FCDFCF8-A9D2-B20C-BFDD-D5480BB19A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4011" y="3583614"/>
              <a:ext cx="861810" cy="861809"/>
            </a:xfrm>
            <a:prstGeom prst="rect">
              <a:avLst/>
            </a:prstGeom>
          </p:spPr>
        </p:pic>
      </p:grpSp>
      <p:grpSp>
        <p:nvGrpSpPr>
          <p:cNvPr id="104" name="Группа 103">
            <a:extLst>
              <a:ext uri="{FF2B5EF4-FFF2-40B4-BE49-F238E27FC236}">
                <a16:creationId xmlns:a16="http://schemas.microsoft.com/office/drawing/2014/main" id="{754631F3-ECF4-2773-0876-D0462CC3E199}"/>
              </a:ext>
            </a:extLst>
          </p:cNvPr>
          <p:cNvGrpSpPr/>
          <p:nvPr/>
        </p:nvGrpSpPr>
        <p:grpSpPr>
          <a:xfrm>
            <a:off x="666471" y="5197326"/>
            <a:ext cx="4793086" cy="1038105"/>
            <a:chOff x="679101" y="3493540"/>
            <a:chExt cx="4793086" cy="1038105"/>
          </a:xfrm>
        </p:grpSpPr>
        <p:pic>
          <p:nvPicPr>
            <p:cNvPr id="105" name="Рисунок 104" descr="Изображение выглядит как кухонные принадлежности, сковорода, Посуда и формы для выпечки, кастрюл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DE40205-A036-7766-B85C-459DAC04092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79101" y="3556816"/>
              <a:ext cx="940606" cy="940606"/>
            </a:xfrm>
            <a:prstGeom prst="rect">
              <a:avLst/>
            </a:prstGeom>
            <a:scene3d>
              <a:camera prst="isometricOffAxis2Left"/>
              <a:lightRig rig="threePt" dir="t"/>
            </a:scene3d>
          </p:spPr>
        </p:pic>
        <p:pic>
          <p:nvPicPr>
            <p:cNvPr id="106" name="Рисунок 105" descr="Изображение выглядит как мультфильм, игруш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951D7C0-7A86-8907-C0DC-B7689B192B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 flipH="1">
              <a:off x="3802454" y="3539023"/>
              <a:ext cx="992622" cy="992621"/>
            </a:xfrm>
            <a:prstGeom prst="rect">
              <a:avLst/>
            </a:prstGeom>
          </p:spPr>
        </p:pic>
        <p:pic>
          <p:nvPicPr>
            <p:cNvPr id="107" name="Рисунок 106" descr="Изображение выглядит как мультфильм, Фигурка животного, лягушка, игруш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4309CEB-9782-5876-6802-B9CC0F4A0FCA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10325" y="3493540"/>
              <a:ext cx="992622" cy="992621"/>
            </a:xfrm>
            <a:prstGeom prst="rect">
              <a:avLst/>
            </a:prstGeom>
          </p:spPr>
        </p:pic>
        <p:pic>
          <p:nvPicPr>
            <p:cNvPr id="108" name="Рисунок 107" descr="Изображение выглядит как строительство, окно, имущество, до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7F1EF71-B0C6-B1C4-57C4-8E99D6F8C1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108646" y="3522918"/>
              <a:ext cx="992622" cy="992621"/>
            </a:xfrm>
            <a:prstGeom prst="rect">
              <a:avLst/>
            </a:prstGeom>
            <a:scene3d>
              <a:camera prst="isometricLeftDown"/>
              <a:lightRig rig="threePt" dir="t"/>
            </a:scene3d>
          </p:spPr>
        </p:pic>
        <p:pic>
          <p:nvPicPr>
            <p:cNvPr id="109" name="Рисунок 108" descr="Изображение выглядит как Прямоугольни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F2E82D4-2EA4-848B-A135-0B65EDC38327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066664" y="3602399"/>
              <a:ext cx="883763" cy="883762"/>
            </a:xfrm>
            <a:prstGeom prst="rect">
              <a:avLst/>
            </a:prstGeom>
          </p:spPr>
        </p:pic>
        <p:pic>
          <p:nvPicPr>
            <p:cNvPr id="110" name="Рисунок 109" descr="Изображение выглядит как снимок экрана, лестница, детская площад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9866526-E3EC-AE1E-8558-32AA52D7D5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4610377" y="3570206"/>
              <a:ext cx="861810" cy="861809"/>
            </a:xfrm>
            <a:prstGeom prst="rect">
              <a:avLst/>
            </a:prstGeom>
          </p:spPr>
        </p:pic>
      </p:grpSp>
      <p:grpSp>
        <p:nvGrpSpPr>
          <p:cNvPr id="111" name="Группа 110">
            <a:extLst>
              <a:ext uri="{FF2B5EF4-FFF2-40B4-BE49-F238E27FC236}">
                <a16:creationId xmlns:a16="http://schemas.microsoft.com/office/drawing/2014/main" id="{AE072B5F-BEBA-A273-D6F2-E16E14BA91E0}"/>
              </a:ext>
            </a:extLst>
          </p:cNvPr>
          <p:cNvGrpSpPr/>
          <p:nvPr/>
        </p:nvGrpSpPr>
        <p:grpSpPr>
          <a:xfrm>
            <a:off x="6745409" y="3464162"/>
            <a:ext cx="4812579" cy="1021999"/>
            <a:chOff x="634011" y="3493540"/>
            <a:chExt cx="4812579" cy="1021999"/>
          </a:xfrm>
        </p:grpSpPr>
        <p:pic>
          <p:nvPicPr>
            <p:cNvPr id="112" name="Рисунок 111" descr="Изображение выглядит как кухонные принадлежности, сковорода, Посуда и формы для выпечки, кастрюл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E07A4C9-476A-0836-EB81-C1A2B860FD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05984" y="3493540"/>
              <a:ext cx="940606" cy="940606"/>
            </a:xfrm>
            <a:prstGeom prst="rect">
              <a:avLst/>
            </a:prstGeom>
          </p:spPr>
        </p:pic>
        <p:pic>
          <p:nvPicPr>
            <p:cNvPr id="113" name="Рисунок 112" descr="Изображение выглядит как мультфильм, игруш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D12AA2B-95C5-D2D2-1F7A-013176CD9D95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861661" y="3522843"/>
              <a:ext cx="992622" cy="992621"/>
            </a:xfrm>
            <a:prstGeom prst="rect">
              <a:avLst/>
            </a:prstGeom>
          </p:spPr>
        </p:pic>
        <p:pic>
          <p:nvPicPr>
            <p:cNvPr id="114" name="Рисунок 113" descr="Изображение выглядит как мультфильм, Фигурка животного, лягушка, игруш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7E75668-B490-B2C5-201E-E3AE1C6844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10325" y="3493540"/>
              <a:ext cx="992622" cy="992621"/>
            </a:xfrm>
            <a:prstGeom prst="rect">
              <a:avLst/>
            </a:prstGeom>
          </p:spPr>
        </p:pic>
        <p:pic>
          <p:nvPicPr>
            <p:cNvPr id="115" name="Рисунок 114" descr="Изображение выглядит как строительство, окно, имущество, до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9FFC5DC-6A6E-CF19-F7DC-606239D4795E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108646" y="3522918"/>
              <a:ext cx="992622" cy="992621"/>
            </a:xfrm>
            <a:prstGeom prst="rect">
              <a:avLst/>
            </a:prstGeom>
            <a:scene3d>
              <a:camera prst="isometricLeftDown"/>
              <a:lightRig rig="threePt" dir="t"/>
            </a:scene3d>
          </p:spPr>
        </p:pic>
        <p:pic>
          <p:nvPicPr>
            <p:cNvPr id="116" name="Рисунок 115" descr="Изображение выглядит как Прямоугольни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D3F10D2-1BA2-0A00-FEB6-FBACDC0077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3783877" y="3559409"/>
              <a:ext cx="883763" cy="883762"/>
            </a:xfrm>
            <a:prstGeom prst="rect">
              <a:avLst/>
            </a:prstGeom>
          </p:spPr>
        </p:pic>
        <p:pic>
          <p:nvPicPr>
            <p:cNvPr id="117" name="Рисунок 116" descr="Изображение выглядит как снимок экрана, лестница, детская площад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156FFA6-2950-B7C9-767B-B3FF3E043992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4011" y="3583614"/>
              <a:ext cx="861810" cy="861809"/>
            </a:xfrm>
            <a:prstGeom prst="rect">
              <a:avLst/>
            </a:prstGeom>
            <a:scene3d>
              <a:camera prst="isometricRightUp"/>
              <a:lightRig rig="threePt" dir="t"/>
            </a:scene3d>
          </p:spPr>
        </p:pic>
      </p:grpSp>
      <p:grpSp>
        <p:nvGrpSpPr>
          <p:cNvPr id="118" name="Группа 117">
            <a:extLst>
              <a:ext uri="{FF2B5EF4-FFF2-40B4-BE49-F238E27FC236}">
                <a16:creationId xmlns:a16="http://schemas.microsoft.com/office/drawing/2014/main" id="{1A95A17F-11A6-56E4-0E35-9202B4CD304A}"/>
              </a:ext>
            </a:extLst>
          </p:cNvPr>
          <p:cNvGrpSpPr/>
          <p:nvPr/>
        </p:nvGrpSpPr>
        <p:grpSpPr>
          <a:xfrm>
            <a:off x="6769624" y="5208587"/>
            <a:ext cx="4766492" cy="1010111"/>
            <a:chOff x="639020" y="3534179"/>
            <a:chExt cx="4766492" cy="1010111"/>
          </a:xfrm>
        </p:grpSpPr>
        <p:pic>
          <p:nvPicPr>
            <p:cNvPr id="119" name="Рисунок 118" descr="Изображение выглядит как кухонные принадлежности, сковорода, Посуда и формы для выпечки, кастрюл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A61DF45-4B80-FD8C-60E7-23EF0C1A35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900262" y="3542021"/>
              <a:ext cx="940606" cy="940606"/>
            </a:xfrm>
            <a:prstGeom prst="rect">
              <a:avLst/>
            </a:prstGeom>
          </p:spPr>
        </p:pic>
        <p:pic>
          <p:nvPicPr>
            <p:cNvPr id="120" name="Рисунок 119" descr="Изображение выглядит как мультфильм, игруш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4CA0339-9D2E-9C74-16D9-B7F3D038A1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412890" y="3543144"/>
              <a:ext cx="992622" cy="992621"/>
            </a:xfrm>
            <a:prstGeom prst="rect">
              <a:avLst/>
            </a:prstGeom>
            <a:scene3d>
              <a:camera prst="isometricLeftDown"/>
              <a:lightRig rig="threePt" dir="t"/>
            </a:scene3d>
          </p:spPr>
        </p:pic>
        <p:pic>
          <p:nvPicPr>
            <p:cNvPr id="121" name="Рисунок 120" descr="Изображение выглядит как мультфильм, Фигурка животного, лягушка, игруш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82AE818-10A5-B09D-1611-54C4A80ECE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151571" y="3534179"/>
              <a:ext cx="992622" cy="992621"/>
            </a:xfrm>
            <a:prstGeom prst="rect">
              <a:avLst/>
            </a:prstGeom>
            <a:scene3d>
              <a:camera prst="isometricLeftDown"/>
              <a:lightRig rig="threePt" dir="t"/>
            </a:scene3d>
          </p:spPr>
        </p:pic>
        <p:pic>
          <p:nvPicPr>
            <p:cNvPr id="122" name="Рисунок 121" descr="Изображение выглядит как строительство, окно, имущество, до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8DA3D3D-A0C8-531D-DDD0-463EE5B7B741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9020" y="3551669"/>
              <a:ext cx="992622" cy="992621"/>
            </a:xfrm>
            <a:prstGeom prst="rect">
              <a:avLst/>
            </a:prstGeom>
          </p:spPr>
        </p:pic>
        <p:pic>
          <p:nvPicPr>
            <p:cNvPr id="123" name="Рисунок 122" descr="Изображение выглядит как Прямоугольни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74ACC0E-FAD3-0921-66E7-4789CB12A91B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748191" y="3559221"/>
              <a:ext cx="883763" cy="883762"/>
            </a:xfrm>
            <a:prstGeom prst="rect">
              <a:avLst/>
            </a:prstGeom>
          </p:spPr>
        </p:pic>
        <p:pic>
          <p:nvPicPr>
            <p:cNvPr id="124" name="Рисунок 123" descr="Изображение выглядит как снимок экрана, лестница, детская площад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3DA6090-BE5F-0701-1A57-6775502A12FF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486748" y="3617074"/>
              <a:ext cx="861810" cy="861809"/>
            </a:xfrm>
            <a:prstGeom prst="rect">
              <a:avLst/>
            </a:prstGeom>
          </p:spPr>
        </p:pic>
      </p:grpSp>
      <p:sp>
        <p:nvSpPr>
          <p:cNvPr id="86" name="Прямоугольник: скругленные углы 85">
            <a:extLst>
              <a:ext uri="{FF2B5EF4-FFF2-40B4-BE49-F238E27FC236}">
                <a16:creationId xmlns:a16="http://schemas.microsoft.com/office/drawing/2014/main" id="{4ADC8DD9-248E-E3B3-A28E-6AE262753E7A}"/>
              </a:ext>
            </a:extLst>
          </p:cNvPr>
          <p:cNvSpPr/>
          <p:nvPr/>
        </p:nvSpPr>
        <p:spPr>
          <a:xfrm>
            <a:off x="6803610" y="3449807"/>
            <a:ext cx="4715387" cy="1063932"/>
          </a:xfrm>
          <a:prstGeom prst="roundRect">
            <a:avLst/>
          </a:prstGeom>
          <a:solidFill>
            <a:schemeClr val="accent6">
              <a:alpha val="46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7" name="Прямоугольник: скругленные углы 86">
            <a:extLst>
              <a:ext uri="{FF2B5EF4-FFF2-40B4-BE49-F238E27FC236}">
                <a16:creationId xmlns:a16="http://schemas.microsoft.com/office/drawing/2014/main" id="{8E05416A-F4EE-8468-67DD-F529CC480E77}"/>
              </a:ext>
            </a:extLst>
          </p:cNvPr>
          <p:cNvSpPr/>
          <p:nvPr/>
        </p:nvSpPr>
        <p:spPr>
          <a:xfrm>
            <a:off x="6803609" y="5148290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8" name="Прямоугольник: скругленные углы 87">
            <a:extLst>
              <a:ext uri="{FF2B5EF4-FFF2-40B4-BE49-F238E27FC236}">
                <a16:creationId xmlns:a16="http://schemas.microsoft.com/office/drawing/2014/main" id="{4CFD5C61-26E9-1607-9C4B-8271C64662C1}"/>
              </a:ext>
            </a:extLst>
          </p:cNvPr>
          <p:cNvSpPr/>
          <p:nvPr/>
        </p:nvSpPr>
        <p:spPr>
          <a:xfrm>
            <a:off x="676347" y="5151772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9" name="Прямоугольник: скругленные углы 88">
            <a:extLst>
              <a:ext uri="{FF2B5EF4-FFF2-40B4-BE49-F238E27FC236}">
                <a16:creationId xmlns:a16="http://schemas.microsoft.com/office/drawing/2014/main" id="{B3E687D9-ECE6-41CA-1F6D-1ED63C295830}"/>
              </a:ext>
            </a:extLst>
          </p:cNvPr>
          <p:cNvSpPr/>
          <p:nvPr/>
        </p:nvSpPr>
        <p:spPr>
          <a:xfrm>
            <a:off x="683672" y="3456416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129" name="Группа 128">
            <a:extLst>
              <a:ext uri="{FF2B5EF4-FFF2-40B4-BE49-F238E27FC236}">
                <a16:creationId xmlns:a16="http://schemas.microsoft.com/office/drawing/2014/main" id="{8AF37FD5-6717-8BF9-A109-916BFB2C57C6}"/>
              </a:ext>
            </a:extLst>
          </p:cNvPr>
          <p:cNvGrpSpPr/>
          <p:nvPr/>
        </p:nvGrpSpPr>
        <p:grpSpPr>
          <a:xfrm>
            <a:off x="2171327" y="704979"/>
            <a:ext cx="7625174" cy="1624829"/>
            <a:chOff x="2171327" y="704979"/>
            <a:chExt cx="7625174" cy="1624829"/>
          </a:xfrm>
        </p:grpSpPr>
        <p:pic>
          <p:nvPicPr>
            <p:cNvPr id="130" name="Рисунок 129" descr="Изображение выглядит как огурец, овощи, производить, цуккин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031CE0B-40C9-0555-0904-951BE6D6B35E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1165" y="704979"/>
              <a:ext cx="1495336" cy="1495336"/>
            </a:xfrm>
            <a:prstGeom prst="rect">
              <a:avLst/>
            </a:prstGeom>
          </p:spPr>
        </p:pic>
        <p:pic>
          <p:nvPicPr>
            <p:cNvPr id="131" name="Рисунок 130" descr="Изображение выглядит как све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BF7CC41-3AFC-5722-BB8C-633C6E00BD9D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70968" y="732209"/>
              <a:ext cx="1533832" cy="1533832"/>
            </a:xfrm>
            <a:prstGeom prst="rect">
              <a:avLst/>
            </a:prstGeom>
          </p:spPr>
        </p:pic>
        <p:pic>
          <p:nvPicPr>
            <p:cNvPr id="132" name="Рисунок 131" descr="Изображение выглядит как птица, зарисовка, рисунок, клюв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8A09636-35FC-7700-6C1F-C74F030383A4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49546" y="779080"/>
              <a:ext cx="1493982" cy="1495335"/>
            </a:xfrm>
            <a:prstGeom prst="rect">
              <a:avLst/>
            </a:prstGeom>
          </p:spPr>
        </p:pic>
        <p:pic>
          <p:nvPicPr>
            <p:cNvPr id="133" name="Рисунок 132" descr="Изображение выглядит как Натуральные продукты, производить, фрукт, Цельные продукт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10D6332-760D-CDEF-5458-BAC6656A0EDC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24034" y="846512"/>
              <a:ext cx="1305225" cy="1305225"/>
            </a:xfrm>
            <a:prstGeom prst="rect">
              <a:avLst/>
            </a:prstGeom>
          </p:spPr>
        </p:pic>
        <p:pic>
          <p:nvPicPr>
            <p:cNvPr id="134" name="Рисунок 133" descr="Изображение выглядит как растение, цве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12EF098-A7FB-00AE-2E25-D048270B4887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8277" y="756025"/>
              <a:ext cx="1495336" cy="1495336"/>
            </a:xfrm>
            <a:prstGeom prst="rect">
              <a:avLst/>
            </a:prstGeom>
          </p:spPr>
        </p:pic>
        <p:pic>
          <p:nvPicPr>
            <p:cNvPr id="135" name="Рисунок 134" descr="Изображение выглядит как микроскоп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46785D3-7BE9-3A97-8140-6C0013CAD46D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1327" y="708359"/>
              <a:ext cx="1621449" cy="1621449"/>
            </a:xfrm>
            <a:prstGeom prst="rect">
              <a:avLst/>
            </a:prstGeom>
          </p:spPr>
        </p:pic>
      </p:grpSp>
      <p:grpSp>
        <p:nvGrpSpPr>
          <p:cNvPr id="136" name="Группа 135">
            <a:extLst>
              <a:ext uri="{FF2B5EF4-FFF2-40B4-BE49-F238E27FC236}">
                <a16:creationId xmlns:a16="http://schemas.microsoft.com/office/drawing/2014/main" id="{A0B1A974-60C7-C031-2DD9-DC21035469FD}"/>
              </a:ext>
            </a:extLst>
          </p:cNvPr>
          <p:cNvGrpSpPr/>
          <p:nvPr/>
        </p:nvGrpSpPr>
        <p:grpSpPr>
          <a:xfrm>
            <a:off x="631174" y="3504327"/>
            <a:ext cx="4711042" cy="1013131"/>
            <a:chOff x="631174" y="3504327"/>
            <a:chExt cx="4711042" cy="1013131"/>
          </a:xfrm>
        </p:grpSpPr>
        <p:pic>
          <p:nvPicPr>
            <p:cNvPr id="137" name="Рисунок 136" descr="Изображение выглядит как огурец, овощи, производить, цуккин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CA70C30-EF55-FF67-18F3-49362F9D66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417504" y="3513542"/>
              <a:ext cx="924712" cy="924712"/>
            </a:xfrm>
            <a:prstGeom prst="rect">
              <a:avLst/>
            </a:prstGeom>
            <a:scene3d>
              <a:camera prst="isometricBottomDown"/>
              <a:lightRig rig="threePt" dir="t"/>
            </a:scene3d>
          </p:spPr>
        </p:pic>
        <p:pic>
          <p:nvPicPr>
            <p:cNvPr id="138" name="Рисунок 137" descr="Изображение выглядит как све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4388625-16C6-3611-8AFA-381190FF91FA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698660" y="3568940"/>
              <a:ext cx="948518" cy="948518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  <p:pic>
          <p:nvPicPr>
            <p:cNvPr id="139" name="Рисунок 138" descr="Изображение выглядит как птица, зарисовка, рисунок, клюв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09CC15C-866E-9280-92F4-CC31E67EEE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1174" y="3528803"/>
              <a:ext cx="923874" cy="924711"/>
            </a:xfrm>
            <a:prstGeom prst="rect">
              <a:avLst/>
            </a:prstGeom>
          </p:spPr>
        </p:pic>
        <p:pic>
          <p:nvPicPr>
            <p:cNvPr id="140" name="Рисунок 139" descr="Изображение выглядит как Натуральные продукты, производить, фрукт, Цельные продукт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8E2EE96-6888-501D-4948-0967412F44F0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401500" y="3601066"/>
              <a:ext cx="807148" cy="807148"/>
            </a:xfrm>
            <a:prstGeom prst="rect">
              <a:avLst/>
            </a:prstGeom>
            <a:scene3d>
              <a:camera prst="isometricOffAxis2Left"/>
              <a:lightRig rig="threePt" dir="t"/>
            </a:scene3d>
          </p:spPr>
        </p:pic>
        <p:pic>
          <p:nvPicPr>
            <p:cNvPr id="141" name="Рисунок 140" descr="Изображение выглядит как растение, цве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656D0B1-D202-16C1-4202-FE24EB8D4434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492792" y="3544939"/>
              <a:ext cx="924712" cy="924712"/>
            </a:xfrm>
            <a:prstGeom prst="rect">
              <a:avLst/>
            </a:prstGeom>
          </p:spPr>
        </p:pic>
        <p:pic>
          <p:nvPicPr>
            <p:cNvPr id="142" name="Рисунок 141" descr="Изображение выглядит как микроскоп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5C1CF54-9155-405C-8E6F-6B557D16E445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006350" y="3504327"/>
              <a:ext cx="1002700" cy="1002700"/>
            </a:xfrm>
            <a:prstGeom prst="rect">
              <a:avLst/>
            </a:prstGeom>
          </p:spPr>
        </p:pic>
      </p:grpSp>
      <p:grpSp>
        <p:nvGrpSpPr>
          <p:cNvPr id="143" name="Группа 142">
            <a:extLst>
              <a:ext uri="{FF2B5EF4-FFF2-40B4-BE49-F238E27FC236}">
                <a16:creationId xmlns:a16="http://schemas.microsoft.com/office/drawing/2014/main" id="{832881FD-4138-DEF9-C2DD-918E37BE49AC}"/>
              </a:ext>
            </a:extLst>
          </p:cNvPr>
          <p:cNvGrpSpPr/>
          <p:nvPr/>
        </p:nvGrpSpPr>
        <p:grpSpPr>
          <a:xfrm>
            <a:off x="601853" y="5245475"/>
            <a:ext cx="4715387" cy="1004898"/>
            <a:chOff x="626829" y="3513434"/>
            <a:chExt cx="4715387" cy="1004898"/>
          </a:xfrm>
        </p:grpSpPr>
        <p:pic>
          <p:nvPicPr>
            <p:cNvPr id="144" name="Рисунок 143" descr="Изображение выглядит как огурец, овощи, производить, цуккин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B3C8C58-0D0A-739D-AC4C-2E29DB7AB294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417504" y="3513542"/>
              <a:ext cx="924712" cy="924712"/>
            </a:xfrm>
            <a:prstGeom prst="rect">
              <a:avLst/>
            </a:prstGeom>
          </p:spPr>
        </p:pic>
        <p:pic>
          <p:nvPicPr>
            <p:cNvPr id="145" name="Рисунок 144" descr="Изображение выглядит как све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F6747BA-7512-8AC7-89A1-9B248504A9F2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039660" y="3520988"/>
              <a:ext cx="948518" cy="948518"/>
            </a:xfrm>
            <a:prstGeom prst="rect">
              <a:avLst/>
            </a:prstGeom>
          </p:spPr>
        </p:pic>
        <p:pic>
          <p:nvPicPr>
            <p:cNvPr id="146" name="Рисунок 145" descr="Изображение выглядит как птица, зарисовка, рисунок, клюв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8885BD5-357C-A830-D2C5-C1F4A5F744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639685" y="3513434"/>
              <a:ext cx="923874" cy="924711"/>
            </a:xfrm>
            <a:prstGeom prst="rect">
              <a:avLst/>
            </a:prstGeom>
            <a:scene3d>
              <a:camera prst="isometricOffAxis1Right"/>
              <a:lightRig rig="threePt" dir="t"/>
            </a:scene3d>
          </p:spPr>
        </p:pic>
        <p:pic>
          <p:nvPicPr>
            <p:cNvPr id="147" name="Рисунок 146" descr="Изображение выглядит как Натуральные продукты, производить, фрукт, Цельные продукт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2CFC14B-7656-3E10-3F77-DE140BF83EDA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1401500" y="3601066"/>
              <a:ext cx="807148" cy="807148"/>
            </a:xfrm>
            <a:prstGeom prst="rect">
              <a:avLst/>
            </a:prstGeom>
          </p:spPr>
        </p:pic>
        <p:pic>
          <p:nvPicPr>
            <p:cNvPr id="148" name="Рисунок 147" descr="Изображение выглядит как растение, цве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AAF0826-337D-70B9-435E-5332222A33C8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844989" y="3545109"/>
              <a:ext cx="924712" cy="924712"/>
            </a:xfrm>
            <a:prstGeom prst="rect">
              <a:avLst/>
            </a:prstGeom>
            <a:scene3d>
              <a:camera prst="isometricBottomDown"/>
              <a:lightRig rig="threePt" dir="t"/>
            </a:scene3d>
          </p:spPr>
        </p:pic>
        <p:pic>
          <p:nvPicPr>
            <p:cNvPr id="149" name="Рисунок 148" descr="Изображение выглядит как микроскоп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867DC9A-8072-2DD7-6FF5-7C018B193151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26829" y="3515632"/>
              <a:ext cx="1002700" cy="1002700"/>
            </a:xfrm>
            <a:prstGeom prst="rect">
              <a:avLst/>
            </a:prstGeom>
          </p:spPr>
        </p:pic>
      </p:grpSp>
      <p:grpSp>
        <p:nvGrpSpPr>
          <p:cNvPr id="150" name="Группа 149">
            <a:extLst>
              <a:ext uri="{FF2B5EF4-FFF2-40B4-BE49-F238E27FC236}">
                <a16:creationId xmlns:a16="http://schemas.microsoft.com/office/drawing/2014/main" id="{7B4AD2EF-C83A-02C3-4574-F62D839F6C17}"/>
              </a:ext>
            </a:extLst>
          </p:cNvPr>
          <p:cNvGrpSpPr/>
          <p:nvPr/>
        </p:nvGrpSpPr>
        <p:grpSpPr>
          <a:xfrm>
            <a:off x="6691139" y="3486061"/>
            <a:ext cx="4737499" cy="1002700"/>
            <a:chOff x="626829" y="3515632"/>
            <a:chExt cx="4737499" cy="1002700"/>
          </a:xfrm>
        </p:grpSpPr>
        <p:pic>
          <p:nvPicPr>
            <p:cNvPr id="151" name="Рисунок 150" descr="Изображение выглядит как огурец, овощи, производить, цуккин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C7DBA24-469F-7DC2-7C0D-B240A24EE9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849467" y="3581765"/>
              <a:ext cx="924712" cy="924712"/>
            </a:xfrm>
            <a:prstGeom prst="rect">
              <a:avLst/>
            </a:prstGeom>
          </p:spPr>
        </p:pic>
        <p:pic>
          <p:nvPicPr>
            <p:cNvPr id="152" name="Рисунок 151" descr="Изображение выглядит как све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D27477B-9F6D-8BC2-A3D5-34B2F5FBD382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3594914" y="3530381"/>
              <a:ext cx="948518" cy="948518"/>
            </a:xfrm>
            <a:prstGeom prst="rect">
              <a:avLst/>
            </a:prstGeom>
          </p:spPr>
        </p:pic>
        <p:pic>
          <p:nvPicPr>
            <p:cNvPr id="153" name="Рисунок 152" descr="Изображение выглядит как птица, зарисовка, рисунок, клюв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07D2689-37CE-E0A7-CDAB-A3FFC6B950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13385" y="3550118"/>
              <a:ext cx="923874" cy="924711"/>
            </a:xfrm>
            <a:prstGeom prst="rect">
              <a:avLst/>
            </a:prstGeom>
            <a:scene3d>
              <a:camera prst="isometricLeftDown"/>
              <a:lightRig rig="threePt" dir="t"/>
            </a:scene3d>
          </p:spPr>
        </p:pic>
        <p:pic>
          <p:nvPicPr>
            <p:cNvPr id="154" name="Рисунок 153" descr="Изображение выглядит как Натуральные продукты, производить, фрукт, Цельные продукт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AC38F5B-9A01-6E0C-13B7-03EB3CC51D69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105160" y="3640613"/>
              <a:ext cx="807148" cy="807148"/>
            </a:xfrm>
            <a:prstGeom prst="rect">
              <a:avLst/>
            </a:prstGeom>
          </p:spPr>
        </p:pic>
        <p:pic>
          <p:nvPicPr>
            <p:cNvPr id="155" name="Рисунок 154" descr="Изображение выглядит как растение, цве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1C6E75A-BB1A-AB3D-C058-D10BDF1FCCBB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439616" y="3574510"/>
              <a:ext cx="924712" cy="924712"/>
            </a:xfrm>
            <a:prstGeom prst="rect">
              <a:avLst/>
            </a:prstGeom>
          </p:spPr>
        </p:pic>
        <p:pic>
          <p:nvPicPr>
            <p:cNvPr id="156" name="Рисунок 155" descr="Изображение выглядит как микроскоп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F7FF363-72C5-FAA0-FF66-9044BC0322B1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26829" y="3515632"/>
              <a:ext cx="1002700" cy="1002700"/>
            </a:xfrm>
            <a:prstGeom prst="rect">
              <a:avLst/>
            </a:prstGeom>
          </p:spPr>
        </p:pic>
      </p:grpSp>
      <p:grpSp>
        <p:nvGrpSpPr>
          <p:cNvPr id="157" name="Группа 156">
            <a:extLst>
              <a:ext uri="{FF2B5EF4-FFF2-40B4-BE49-F238E27FC236}">
                <a16:creationId xmlns:a16="http://schemas.microsoft.com/office/drawing/2014/main" id="{D49E583E-948E-9C31-A273-31DF68D207F5}"/>
              </a:ext>
            </a:extLst>
          </p:cNvPr>
          <p:cNvGrpSpPr/>
          <p:nvPr/>
        </p:nvGrpSpPr>
        <p:grpSpPr>
          <a:xfrm>
            <a:off x="6713251" y="5165505"/>
            <a:ext cx="4715387" cy="1004790"/>
            <a:chOff x="626829" y="3513542"/>
            <a:chExt cx="4715387" cy="1004790"/>
          </a:xfrm>
        </p:grpSpPr>
        <p:pic>
          <p:nvPicPr>
            <p:cNvPr id="158" name="Рисунок 157" descr="Изображение выглядит как огурец, овощи, производить, цуккин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F1E22FC-1B59-361A-333E-47EDCE0AE1C1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417504" y="3513542"/>
              <a:ext cx="924712" cy="924712"/>
            </a:xfrm>
            <a:prstGeom prst="rect">
              <a:avLst/>
            </a:prstGeom>
          </p:spPr>
        </p:pic>
        <p:pic>
          <p:nvPicPr>
            <p:cNvPr id="159" name="Рисунок 158" descr="Изображение выглядит как све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4290B22-79B4-2161-1021-B907B78257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594914" y="3530381"/>
              <a:ext cx="948518" cy="948518"/>
            </a:xfrm>
            <a:prstGeom prst="rect">
              <a:avLst/>
            </a:prstGeom>
            <a:scene3d>
              <a:camera prst="perspectiveContrastingLeftFacing"/>
              <a:lightRig rig="threePt" dir="t"/>
            </a:scene3d>
          </p:spPr>
        </p:pic>
        <p:pic>
          <p:nvPicPr>
            <p:cNvPr id="160" name="Рисунок 159" descr="Изображение выглядит как птица, зарисовка, рисунок, клюв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1F1F00F-92B5-9556-240B-8AA97D2EB202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099642" y="3587416"/>
              <a:ext cx="923874" cy="924711"/>
            </a:xfrm>
            <a:prstGeom prst="rect">
              <a:avLst/>
            </a:prstGeom>
          </p:spPr>
        </p:pic>
        <p:pic>
          <p:nvPicPr>
            <p:cNvPr id="161" name="Рисунок 160" descr="Изображение выглядит как Натуральные продукты, производить, фрукт, Цельные продукт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D6B623B-4378-9C5C-A522-778E92BA6CFE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1401500" y="3601066"/>
              <a:ext cx="807148" cy="807148"/>
            </a:xfrm>
            <a:prstGeom prst="rect">
              <a:avLst/>
            </a:prstGeom>
          </p:spPr>
        </p:pic>
        <p:pic>
          <p:nvPicPr>
            <p:cNvPr id="162" name="Рисунок 161" descr="Изображение выглядит как растение, цве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8FBB206-A5B8-A188-B5C2-F830682AE5DA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 flipH="1">
              <a:off x="2865236" y="3593511"/>
              <a:ext cx="924712" cy="924712"/>
            </a:xfrm>
            <a:prstGeom prst="rect">
              <a:avLst/>
            </a:prstGeom>
          </p:spPr>
        </p:pic>
        <p:pic>
          <p:nvPicPr>
            <p:cNvPr id="163" name="Рисунок 162" descr="Изображение выглядит как микроскоп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CE19C26-6C28-412E-6006-AFB32B0A26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26829" y="3515632"/>
              <a:ext cx="1002700" cy="1002700"/>
            </a:xfrm>
            <a:prstGeom prst="rect">
              <a:avLst/>
            </a:prstGeom>
          </p:spPr>
        </p:pic>
      </p:grpSp>
      <p:sp>
        <p:nvSpPr>
          <p:cNvPr id="125" name="Прямоугольник: скругленные углы 124">
            <a:extLst>
              <a:ext uri="{FF2B5EF4-FFF2-40B4-BE49-F238E27FC236}">
                <a16:creationId xmlns:a16="http://schemas.microsoft.com/office/drawing/2014/main" id="{8663CE14-369F-E63F-960F-694C8DD6F7DD}"/>
              </a:ext>
            </a:extLst>
          </p:cNvPr>
          <p:cNvSpPr/>
          <p:nvPr/>
        </p:nvSpPr>
        <p:spPr>
          <a:xfrm>
            <a:off x="6803609" y="5138523"/>
            <a:ext cx="4715387" cy="1063932"/>
          </a:xfrm>
          <a:prstGeom prst="roundRect">
            <a:avLst/>
          </a:prstGeom>
          <a:solidFill>
            <a:schemeClr val="accent6">
              <a:alpha val="46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26" name="Прямоугольник: скругленные углы 125">
            <a:extLst>
              <a:ext uri="{FF2B5EF4-FFF2-40B4-BE49-F238E27FC236}">
                <a16:creationId xmlns:a16="http://schemas.microsoft.com/office/drawing/2014/main" id="{23F7EC00-4BC7-835D-2F63-CF80801EA8C4}"/>
              </a:ext>
            </a:extLst>
          </p:cNvPr>
          <p:cNvSpPr/>
          <p:nvPr/>
        </p:nvSpPr>
        <p:spPr>
          <a:xfrm>
            <a:off x="6806174" y="3451109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27" name="Прямоугольник: скругленные углы 126">
            <a:extLst>
              <a:ext uri="{FF2B5EF4-FFF2-40B4-BE49-F238E27FC236}">
                <a16:creationId xmlns:a16="http://schemas.microsoft.com/office/drawing/2014/main" id="{A5175C1E-011D-92F8-5628-2B438DF6FE6C}"/>
              </a:ext>
            </a:extLst>
          </p:cNvPr>
          <p:cNvSpPr/>
          <p:nvPr/>
        </p:nvSpPr>
        <p:spPr>
          <a:xfrm>
            <a:off x="683672" y="5148290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28" name="Прямоугольник: скругленные углы 127">
            <a:extLst>
              <a:ext uri="{FF2B5EF4-FFF2-40B4-BE49-F238E27FC236}">
                <a16:creationId xmlns:a16="http://schemas.microsoft.com/office/drawing/2014/main" id="{747EDDCD-3A90-6784-5F91-D2AA7D855B67}"/>
              </a:ext>
            </a:extLst>
          </p:cNvPr>
          <p:cNvSpPr/>
          <p:nvPr/>
        </p:nvSpPr>
        <p:spPr>
          <a:xfrm>
            <a:off x="683138" y="3463027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201" name="Группа 200">
            <a:extLst>
              <a:ext uri="{FF2B5EF4-FFF2-40B4-BE49-F238E27FC236}">
                <a16:creationId xmlns:a16="http://schemas.microsoft.com/office/drawing/2014/main" id="{0F569B16-B6DB-BD6B-61AF-21FC1C4B43F7}"/>
              </a:ext>
            </a:extLst>
          </p:cNvPr>
          <p:cNvGrpSpPr/>
          <p:nvPr/>
        </p:nvGrpSpPr>
        <p:grpSpPr>
          <a:xfrm>
            <a:off x="2271315" y="695729"/>
            <a:ext cx="7465065" cy="1571712"/>
            <a:chOff x="2271315" y="695729"/>
            <a:chExt cx="7465065" cy="1571712"/>
          </a:xfrm>
        </p:grpSpPr>
        <p:pic>
          <p:nvPicPr>
            <p:cNvPr id="202" name="Рисунок 201" descr="Изображение выглядит как фрукт, виноград, Бессемянный плод, е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900713D-C41B-F06E-03E2-CB52EE8E8A95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0718" y="790385"/>
              <a:ext cx="1460976" cy="1460976"/>
            </a:xfrm>
            <a:prstGeom prst="rect">
              <a:avLst/>
            </a:prstGeom>
          </p:spPr>
        </p:pic>
        <p:pic>
          <p:nvPicPr>
            <p:cNvPr id="203" name="Рисунок 202" descr="Изображение выглядит как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4E05308-6FC2-A654-17AC-B504957D31AA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38946" y="883700"/>
              <a:ext cx="1297434" cy="1320104"/>
            </a:xfrm>
            <a:prstGeom prst="rect">
              <a:avLst/>
            </a:prstGeom>
          </p:spPr>
        </p:pic>
        <p:pic>
          <p:nvPicPr>
            <p:cNvPr id="204" name="Рисунок 203" descr="Изображение выглядит как птица, клюв, живая природа, воробе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258C3EE-669C-7DD8-0508-E5BAEAB936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43340" y="914339"/>
              <a:ext cx="1350743" cy="1350743"/>
            </a:xfrm>
            <a:prstGeom prst="rect">
              <a:avLst/>
            </a:prstGeom>
          </p:spPr>
        </p:pic>
        <p:pic>
          <p:nvPicPr>
            <p:cNvPr id="205" name="Рисунок 204" descr="Изображение выглядит как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D867B1F-25D0-CC80-FD41-5967E2D926CA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06168" y="883700"/>
              <a:ext cx="1383741" cy="1383741"/>
            </a:xfrm>
            <a:prstGeom prst="rect">
              <a:avLst/>
            </a:prstGeom>
          </p:spPr>
        </p:pic>
        <p:pic>
          <p:nvPicPr>
            <p:cNvPr id="206" name="Рисунок 205" descr="Изображение выглядит как термометр, желт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2CB24FC-9119-C7A6-C804-44427BC77271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8493" y="798225"/>
              <a:ext cx="1405579" cy="1405579"/>
            </a:xfrm>
            <a:prstGeom prst="rect">
              <a:avLst/>
            </a:prstGeom>
          </p:spPr>
        </p:pic>
        <p:pic>
          <p:nvPicPr>
            <p:cNvPr id="207" name="Рисунок 206" descr="Изображение выглядит как ваза, Предметная фотография, орнамент, све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81CD27A-8988-5279-F73A-84698AAD9759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1315" y="695729"/>
              <a:ext cx="1537972" cy="1537972"/>
            </a:xfrm>
            <a:prstGeom prst="rect">
              <a:avLst/>
            </a:prstGeom>
          </p:spPr>
        </p:pic>
      </p:grpSp>
      <p:grpSp>
        <p:nvGrpSpPr>
          <p:cNvPr id="208" name="Группа 207">
            <a:extLst>
              <a:ext uri="{FF2B5EF4-FFF2-40B4-BE49-F238E27FC236}">
                <a16:creationId xmlns:a16="http://schemas.microsoft.com/office/drawing/2014/main" id="{67934CD0-7709-613B-DC3C-466FA0379F3B}"/>
              </a:ext>
            </a:extLst>
          </p:cNvPr>
          <p:cNvGrpSpPr/>
          <p:nvPr/>
        </p:nvGrpSpPr>
        <p:grpSpPr>
          <a:xfrm>
            <a:off x="676373" y="3467100"/>
            <a:ext cx="4651271" cy="978696"/>
            <a:chOff x="676373" y="3467100"/>
            <a:chExt cx="4651271" cy="978696"/>
          </a:xfrm>
        </p:grpSpPr>
        <p:pic>
          <p:nvPicPr>
            <p:cNvPr id="209" name="Рисунок 208" descr="Изображение выглядит как фрукт, виноград, Бессемянный плод, е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4B3843E-FD20-EF8C-6CDD-C210AB320336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416535" y="3527196"/>
              <a:ext cx="911109" cy="911109"/>
            </a:xfrm>
            <a:prstGeom prst="rect">
              <a:avLst/>
            </a:prstGeom>
            <a:scene3d>
              <a:camera prst="perspectiveHeroicExtremeRightFacing"/>
              <a:lightRig rig="threePt" dir="t"/>
            </a:scene3d>
          </p:spPr>
        </p:pic>
        <p:pic>
          <p:nvPicPr>
            <p:cNvPr id="210" name="Рисунок 209" descr="Изображение выглядит как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A0D3333-1D00-3CD6-0DB8-6DAA331AA001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845504" y="3570055"/>
              <a:ext cx="809119" cy="823257"/>
            </a:xfrm>
            <a:prstGeom prst="rect">
              <a:avLst/>
            </a:prstGeom>
            <a:scene3d>
              <a:camera prst="isometricOffAxis1Right"/>
              <a:lightRig rig="threePt" dir="t"/>
            </a:scene3d>
          </p:spPr>
        </p:pic>
        <p:pic>
          <p:nvPicPr>
            <p:cNvPr id="211" name="Рисунок 210" descr="Изображение выглядит как птица, клюв, живая природа, воробе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DF0720E-B112-B85C-8A41-67B066F53DC4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469646" y="3603432"/>
              <a:ext cx="842364" cy="842364"/>
            </a:xfrm>
            <a:prstGeom prst="rect">
              <a:avLst/>
            </a:prstGeom>
          </p:spPr>
        </p:pic>
        <p:pic>
          <p:nvPicPr>
            <p:cNvPr id="212" name="Рисунок 211" descr="Изображение выглядит как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B0EA37A-9895-F38E-E4C4-0C1FDE28117C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3663366" y="3575362"/>
              <a:ext cx="862943" cy="862943"/>
            </a:xfrm>
            <a:prstGeom prst="rect">
              <a:avLst/>
            </a:prstGeom>
          </p:spPr>
        </p:pic>
        <p:pic>
          <p:nvPicPr>
            <p:cNvPr id="213" name="Рисунок 212" descr="Изображение выглядит как термометр, желт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0E61064-AD28-62FD-588C-9800CC0D30E8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115199" y="3531020"/>
              <a:ext cx="876562" cy="876561"/>
            </a:xfrm>
            <a:prstGeom prst="rect">
              <a:avLst/>
            </a:prstGeom>
          </p:spPr>
        </p:pic>
        <p:pic>
          <p:nvPicPr>
            <p:cNvPr id="214" name="Рисунок 213" descr="Изображение выглядит как ваза, Предметная фотография, орнамент, све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E81BD67-9002-320E-CEA0-D4F23B29082D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76373" y="3467100"/>
              <a:ext cx="959126" cy="959126"/>
            </a:xfrm>
            <a:prstGeom prst="rect">
              <a:avLst/>
            </a:prstGeom>
          </p:spPr>
        </p:pic>
      </p:grpSp>
      <p:grpSp>
        <p:nvGrpSpPr>
          <p:cNvPr id="215" name="Группа 214">
            <a:extLst>
              <a:ext uri="{FF2B5EF4-FFF2-40B4-BE49-F238E27FC236}">
                <a16:creationId xmlns:a16="http://schemas.microsoft.com/office/drawing/2014/main" id="{451C555F-C3C7-04DF-3BFA-13C18DA7F3B1}"/>
              </a:ext>
            </a:extLst>
          </p:cNvPr>
          <p:cNvGrpSpPr/>
          <p:nvPr/>
        </p:nvGrpSpPr>
        <p:grpSpPr>
          <a:xfrm>
            <a:off x="664040" y="5182104"/>
            <a:ext cx="4655441" cy="980167"/>
            <a:chOff x="676373" y="3467100"/>
            <a:chExt cx="4655441" cy="980167"/>
          </a:xfrm>
        </p:grpSpPr>
        <p:pic>
          <p:nvPicPr>
            <p:cNvPr id="216" name="Рисунок 215" descr="Изображение выглядит как фрукт, виноград, Бессемянный плод, е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4092C93-AB04-F907-39D6-45F701D6AB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569645" y="3526130"/>
              <a:ext cx="911109" cy="911109"/>
            </a:xfrm>
            <a:prstGeom prst="rect">
              <a:avLst/>
            </a:prstGeom>
          </p:spPr>
        </p:pic>
        <p:pic>
          <p:nvPicPr>
            <p:cNvPr id="217" name="Рисунок 216" descr="Изображение выглядит как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82E4830-2C05-1A90-B484-7C3DA4FF3528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22695" y="3584324"/>
              <a:ext cx="809119" cy="823257"/>
            </a:xfrm>
            <a:prstGeom prst="rect">
              <a:avLst/>
            </a:prstGeom>
            <a:scene3d>
              <a:camera prst="perspectiveHeroicExtremeLeftFacing"/>
              <a:lightRig rig="threePt" dir="t"/>
            </a:scene3d>
          </p:spPr>
        </p:pic>
        <p:pic>
          <p:nvPicPr>
            <p:cNvPr id="218" name="Рисунок 217" descr="Изображение выглядит как птица, клюв, живая природа, воробе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32AA5D7-B6E9-79F3-4329-C86D0B5BDD7F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469646" y="3603432"/>
              <a:ext cx="842364" cy="842364"/>
            </a:xfrm>
            <a:prstGeom prst="rect">
              <a:avLst/>
            </a:prstGeom>
          </p:spPr>
        </p:pic>
        <p:pic>
          <p:nvPicPr>
            <p:cNvPr id="219" name="Рисунок 218" descr="Изображение выглядит как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2A87AF7-F149-A25F-234B-13FB7A82D521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2756088" y="3584324"/>
              <a:ext cx="862943" cy="862943"/>
            </a:xfrm>
            <a:prstGeom prst="rect">
              <a:avLst/>
            </a:prstGeom>
          </p:spPr>
        </p:pic>
        <p:pic>
          <p:nvPicPr>
            <p:cNvPr id="220" name="Рисунок 219" descr="Изображение выглядит как термометр, желт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C8662C0-0A62-2639-50B9-EBA2D57725BD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115199" y="3531020"/>
              <a:ext cx="876562" cy="876561"/>
            </a:xfrm>
            <a:prstGeom prst="rect">
              <a:avLst/>
            </a:prstGeom>
          </p:spPr>
        </p:pic>
        <p:pic>
          <p:nvPicPr>
            <p:cNvPr id="221" name="Рисунок 220" descr="Изображение выглядит как ваза, Предметная фотография, орнамент, све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A724478-AEEE-3E28-A65F-F3DB4BDBEDDA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676373" y="3467100"/>
              <a:ext cx="959126" cy="959126"/>
            </a:xfrm>
            <a:prstGeom prst="rect">
              <a:avLst/>
            </a:prstGeom>
          </p:spPr>
        </p:pic>
      </p:grpSp>
      <p:grpSp>
        <p:nvGrpSpPr>
          <p:cNvPr id="222" name="Группа 221">
            <a:extLst>
              <a:ext uri="{FF2B5EF4-FFF2-40B4-BE49-F238E27FC236}">
                <a16:creationId xmlns:a16="http://schemas.microsoft.com/office/drawing/2014/main" id="{7940DF19-16EF-F63A-D281-0616A101709B}"/>
              </a:ext>
            </a:extLst>
          </p:cNvPr>
          <p:cNvGrpSpPr/>
          <p:nvPr/>
        </p:nvGrpSpPr>
        <p:grpSpPr>
          <a:xfrm>
            <a:off x="6821862" y="3482492"/>
            <a:ext cx="4638831" cy="980064"/>
            <a:chOff x="738293" y="3466935"/>
            <a:chExt cx="4638831" cy="980064"/>
          </a:xfrm>
        </p:grpSpPr>
        <p:pic>
          <p:nvPicPr>
            <p:cNvPr id="223" name="Рисунок 222" descr="Изображение выглядит как фрукт, виноград, Бессемянный плод, е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0408DA0-2F9F-59BC-E939-DB551236F917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3569645" y="3526130"/>
              <a:ext cx="911109" cy="911109"/>
            </a:xfrm>
            <a:prstGeom prst="rect">
              <a:avLst/>
            </a:prstGeom>
          </p:spPr>
        </p:pic>
        <p:pic>
          <p:nvPicPr>
            <p:cNvPr id="224" name="Рисунок 223" descr="Изображение выглядит как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E847E59-9C8B-335A-FBF3-E9AC62FFA683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738293" y="3554498"/>
              <a:ext cx="809119" cy="823257"/>
            </a:xfrm>
            <a:prstGeom prst="rect">
              <a:avLst/>
            </a:prstGeom>
          </p:spPr>
        </p:pic>
        <p:pic>
          <p:nvPicPr>
            <p:cNvPr id="225" name="Рисунок 224" descr="Изображение выглядит как птица, клюв, живая природа, воробе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790358B-FA67-416A-C21B-9DD8AAC2501F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469646" y="3603432"/>
              <a:ext cx="842364" cy="842364"/>
            </a:xfrm>
            <a:prstGeom prst="rect">
              <a:avLst/>
            </a:prstGeom>
          </p:spPr>
        </p:pic>
        <p:pic>
          <p:nvPicPr>
            <p:cNvPr id="226" name="Рисунок 225" descr="Изображение выглядит как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18DDDC7-ABCC-91E4-A8C1-577FFF87D3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166902" y="3584056"/>
              <a:ext cx="862943" cy="862943"/>
            </a:xfrm>
            <a:prstGeom prst="rect">
              <a:avLst/>
            </a:prstGeom>
            <a:scene3d>
              <a:camera prst="isometricOffAxis2Left"/>
              <a:lightRig rig="threePt" dir="t"/>
            </a:scene3d>
          </p:spPr>
        </p:pic>
        <p:pic>
          <p:nvPicPr>
            <p:cNvPr id="227" name="Рисунок 226" descr="Изображение выглядит как термометр, желт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0975315-B6A4-5F9E-EFFD-069A1ED43ED6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820489" y="3539773"/>
              <a:ext cx="876562" cy="876561"/>
            </a:xfrm>
            <a:prstGeom prst="rect">
              <a:avLst/>
            </a:prstGeom>
          </p:spPr>
        </p:pic>
        <p:pic>
          <p:nvPicPr>
            <p:cNvPr id="228" name="Рисунок 227" descr="Изображение выглядит как ваза, Предметная фотография, орнамент, све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CA3FED1-2470-EF26-4F74-4F43EF3CC2DF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417998" y="3466935"/>
              <a:ext cx="959126" cy="959126"/>
            </a:xfrm>
            <a:prstGeom prst="rect">
              <a:avLst/>
            </a:prstGeom>
          </p:spPr>
        </p:pic>
      </p:grpSp>
      <p:grpSp>
        <p:nvGrpSpPr>
          <p:cNvPr id="229" name="Группа 228">
            <a:extLst>
              <a:ext uri="{FF2B5EF4-FFF2-40B4-BE49-F238E27FC236}">
                <a16:creationId xmlns:a16="http://schemas.microsoft.com/office/drawing/2014/main" id="{4164B0D1-1219-E703-1C9E-AEA22E2DC90D}"/>
              </a:ext>
            </a:extLst>
          </p:cNvPr>
          <p:cNvGrpSpPr/>
          <p:nvPr/>
        </p:nvGrpSpPr>
        <p:grpSpPr>
          <a:xfrm>
            <a:off x="6759942" y="5206604"/>
            <a:ext cx="4667795" cy="979749"/>
            <a:chOff x="676373" y="3467100"/>
            <a:chExt cx="4667795" cy="979749"/>
          </a:xfrm>
        </p:grpSpPr>
        <p:pic>
          <p:nvPicPr>
            <p:cNvPr id="230" name="Рисунок 229" descr="Изображение выглядит как фрукт, виноград, Бессемянный плод, е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722020E-B76C-6665-6A5E-C45E6895769F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347661" y="3535740"/>
              <a:ext cx="911109" cy="911109"/>
            </a:xfrm>
            <a:prstGeom prst="rect">
              <a:avLst/>
            </a:prstGeom>
            <a:scene3d>
              <a:camera prst="isometricLeftDown"/>
              <a:lightRig rig="threePt" dir="t"/>
            </a:scene3d>
          </p:spPr>
        </p:pic>
        <p:pic>
          <p:nvPicPr>
            <p:cNvPr id="231" name="Рисунок 230" descr="Изображение выглядит как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9FA9563-8A25-8D7F-4AE6-50B54E9A15CB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557637" y="3554116"/>
              <a:ext cx="809119" cy="823257"/>
            </a:xfrm>
            <a:prstGeom prst="rect">
              <a:avLst/>
            </a:prstGeom>
          </p:spPr>
        </p:pic>
        <p:pic>
          <p:nvPicPr>
            <p:cNvPr id="232" name="Рисунок 231" descr="Изображение выглядит как птица, клюв, живая природа, воробе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132CBE6-203A-F1B5-D60E-C964E8B52A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4501804" y="3570113"/>
              <a:ext cx="842364" cy="842364"/>
            </a:xfrm>
            <a:prstGeom prst="rect">
              <a:avLst/>
            </a:prstGeom>
          </p:spPr>
        </p:pic>
        <p:pic>
          <p:nvPicPr>
            <p:cNvPr id="233" name="Рисунок 232" descr="Изображение выглядит как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38C7288-515B-D9F1-C470-93268472D9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213956" y="3568642"/>
              <a:ext cx="862943" cy="862943"/>
            </a:xfrm>
            <a:prstGeom prst="rect">
              <a:avLst/>
            </a:prstGeom>
          </p:spPr>
        </p:pic>
        <p:pic>
          <p:nvPicPr>
            <p:cNvPr id="234" name="Рисунок 233" descr="Изображение выглядит как термометр, желт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587185E-8773-FEAA-E6FF-CE1EF0518B8D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807289" y="3527463"/>
              <a:ext cx="876562" cy="876561"/>
            </a:xfrm>
            <a:prstGeom prst="rect">
              <a:avLst/>
            </a:prstGeom>
          </p:spPr>
        </p:pic>
        <p:pic>
          <p:nvPicPr>
            <p:cNvPr id="235" name="Рисунок 234" descr="Изображение выглядит как ваза, Предметная фотография, орнамент, све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850898A-AFAE-4DC1-3172-AA6CCCED92EA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76373" y="3467100"/>
              <a:ext cx="959126" cy="959126"/>
            </a:xfrm>
            <a:prstGeom prst="rect">
              <a:avLst/>
            </a:prstGeom>
            <a:scene3d>
              <a:camera prst="isometricLeftDown"/>
              <a:lightRig rig="threePt" dir="t"/>
            </a:scene3d>
          </p:spPr>
        </p:pic>
      </p:grpSp>
      <p:sp>
        <p:nvSpPr>
          <p:cNvPr id="199" name="Прямоугольник: скругленные углы 198">
            <a:extLst>
              <a:ext uri="{FF2B5EF4-FFF2-40B4-BE49-F238E27FC236}">
                <a16:creationId xmlns:a16="http://schemas.microsoft.com/office/drawing/2014/main" id="{8B1666BB-281E-EBFE-5308-E8C6DCF034A4}"/>
              </a:ext>
            </a:extLst>
          </p:cNvPr>
          <p:cNvSpPr/>
          <p:nvPr/>
        </p:nvSpPr>
        <p:spPr>
          <a:xfrm>
            <a:off x="6813213" y="5135732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97" name="Прямоугольник: скругленные углы 196">
            <a:extLst>
              <a:ext uri="{FF2B5EF4-FFF2-40B4-BE49-F238E27FC236}">
                <a16:creationId xmlns:a16="http://schemas.microsoft.com/office/drawing/2014/main" id="{BA97E572-A85B-2F9B-1C83-47A340E9867B}"/>
              </a:ext>
            </a:extLst>
          </p:cNvPr>
          <p:cNvSpPr/>
          <p:nvPr/>
        </p:nvSpPr>
        <p:spPr>
          <a:xfrm>
            <a:off x="684590" y="5155910"/>
            <a:ext cx="4715387" cy="1063932"/>
          </a:xfrm>
          <a:prstGeom prst="roundRect">
            <a:avLst/>
          </a:prstGeom>
          <a:solidFill>
            <a:schemeClr val="accent6">
              <a:alpha val="46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98" name="Прямоугольник: скругленные углы 197">
            <a:extLst>
              <a:ext uri="{FF2B5EF4-FFF2-40B4-BE49-F238E27FC236}">
                <a16:creationId xmlns:a16="http://schemas.microsoft.com/office/drawing/2014/main" id="{CA43BD08-D859-DC6F-4F02-1DF131A1D1EE}"/>
              </a:ext>
            </a:extLst>
          </p:cNvPr>
          <p:cNvSpPr/>
          <p:nvPr/>
        </p:nvSpPr>
        <p:spPr>
          <a:xfrm>
            <a:off x="6813213" y="3451453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00" name="Прямоугольник: скругленные углы 199">
            <a:extLst>
              <a:ext uri="{FF2B5EF4-FFF2-40B4-BE49-F238E27FC236}">
                <a16:creationId xmlns:a16="http://schemas.microsoft.com/office/drawing/2014/main" id="{F0364152-33BB-8449-8922-98797C96D910}"/>
              </a:ext>
            </a:extLst>
          </p:cNvPr>
          <p:cNvSpPr/>
          <p:nvPr/>
        </p:nvSpPr>
        <p:spPr>
          <a:xfrm>
            <a:off x="685702" y="3449390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240" name="Группа 239">
            <a:extLst>
              <a:ext uri="{FF2B5EF4-FFF2-40B4-BE49-F238E27FC236}">
                <a16:creationId xmlns:a16="http://schemas.microsoft.com/office/drawing/2014/main" id="{95FD417B-07F2-0927-D561-D35BA7FE222C}"/>
              </a:ext>
            </a:extLst>
          </p:cNvPr>
          <p:cNvGrpSpPr/>
          <p:nvPr/>
        </p:nvGrpSpPr>
        <p:grpSpPr>
          <a:xfrm>
            <a:off x="2320413" y="809414"/>
            <a:ext cx="7551174" cy="1419340"/>
            <a:chOff x="2320413" y="749638"/>
            <a:chExt cx="8062469" cy="1515444"/>
          </a:xfrm>
        </p:grpSpPr>
        <p:pic>
          <p:nvPicPr>
            <p:cNvPr id="241" name="Рисунок 240" descr="Изображение выглядит как Натуральные продукты, яблоко, производить, Местные пищевые продукт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EEAB2E6-BAC5-8621-E68F-39E4EBF50885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55267" y="821601"/>
              <a:ext cx="1327615" cy="1327615"/>
            </a:xfrm>
            <a:prstGeom prst="rect">
              <a:avLst/>
            </a:prstGeom>
          </p:spPr>
        </p:pic>
        <p:pic>
          <p:nvPicPr>
            <p:cNvPr id="242" name="Рисунок 241" descr="Изображение выглядит как графическая вставка, дракон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CCA2A12-14B6-96C5-AE94-B60D5E72F7F9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71704" y="749638"/>
              <a:ext cx="1515444" cy="1515444"/>
            </a:xfrm>
            <a:prstGeom prst="rect">
              <a:avLst/>
            </a:prstGeom>
          </p:spPr>
        </p:pic>
        <p:pic>
          <p:nvPicPr>
            <p:cNvPr id="243" name="Рисунок 242" descr="Изображение выглядит как кукуруза, еда, Кукурузный початок, Кукурузные зерн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23789E4-EF6E-8781-6024-A5D33F2D9C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3886" y="888951"/>
              <a:ext cx="1234163" cy="1230945"/>
            </a:xfrm>
            <a:prstGeom prst="rect">
              <a:avLst/>
            </a:prstGeom>
          </p:spPr>
        </p:pic>
        <p:pic>
          <p:nvPicPr>
            <p:cNvPr id="244" name="Рисунок 243" descr="Изображение выглядит как рисунок, корабль, лодка, картин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BFF4357-3A51-916C-173D-4C78D6AEE1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88529" y="888951"/>
              <a:ext cx="1266258" cy="1266258"/>
            </a:xfrm>
            <a:prstGeom prst="rect">
              <a:avLst/>
            </a:prstGeom>
          </p:spPr>
        </p:pic>
        <p:pic>
          <p:nvPicPr>
            <p:cNvPr id="245" name="Рисунок 244" descr="Изображение выглядит как Легкая закуска, е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3FE1CA8-F2BA-CA34-AB5E-5F3D53EE28B1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97505" y="957240"/>
              <a:ext cx="1424286" cy="1182549"/>
            </a:xfrm>
            <a:prstGeom prst="rect">
              <a:avLst/>
            </a:prstGeom>
          </p:spPr>
        </p:pic>
        <p:pic>
          <p:nvPicPr>
            <p:cNvPr id="246" name="Рисунок 245" descr="Изображение выглядит как фрукт, сердце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30CBD22-0311-645F-6D18-94A01929A5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0413" y="888951"/>
              <a:ext cx="1260265" cy="1260265"/>
            </a:xfrm>
            <a:prstGeom prst="rect">
              <a:avLst/>
            </a:prstGeom>
          </p:spPr>
        </p:pic>
      </p:grpSp>
      <p:grpSp>
        <p:nvGrpSpPr>
          <p:cNvPr id="247" name="Группа 246">
            <a:extLst>
              <a:ext uri="{FF2B5EF4-FFF2-40B4-BE49-F238E27FC236}">
                <a16:creationId xmlns:a16="http://schemas.microsoft.com/office/drawing/2014/main" id="{D8B88C0C-DBC9-04F8-DB07-88D6074BFC9D}"/>
              </a:ext>
            </a:extLst>
          </p:cNvPr>
          <p:cNvGrpSpPr/>
          <p:nvPr/>
        </p:nvGrpSpPr>
        <p:grpSpPr>
          <a:xfrm>
            <a:off x="718812" y="3544071"/>
            <a:ext cx="4633451" cy="879513"/>
            <a:chOff x="718812" y="3544071"/>
            <a:chExt cx="4633451" cy="879513"/>
          </a:xfrm>
        </p:grpSpPr>
        <p:pic>
          <p:nvPicPr>
            <p:cNvPr id="248" name="Рисунок 247" descr="Изображение выглядит как Натуральные продукты, яблоко, производить, Местные пищевые продукт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EC3283E-D9D5-7654-7413-CB3DBA13206F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81761" y="3585836"/>
              <a:ext cx="770502" cy="770503"/>
            </a:xfrm>
            <a:prstGeom prst="rect">
              <a:avLst/>
            </a:prstGeom>
          </p:spPr>
        </p:pic>
        <p:pic>
          <p:nvPicPr>
            <p:cNvPr id="249" name="Рисунок 248" descr="Изображение выглядит как графическая вставка, дракон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91CD069-5A78-CF6D-3A09-B1A23E8FC6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41251" y="3544071"/>
              <a:ext cx="879512" cy="879513"/>
            </a:xfrm>
            <a:prstGeom prst="rect">
              <a:avLst/>
            </a:prstGeom>
            <a:scene3d>
              <a:camera prst="isometricRightUp"/>
              <a:lightRig rig="threePt" dir="t"/>
            </a:scene3d>
          </p:spPr>
        </p:pic>
        <p:pic>
          <p:nvPicPr>
            <p:cNvPr id="250" name="Рисунок 249" descr="Изображение выглядит как кукуруза, еда, Кукурузный початок, Кукурузные зерн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232F35B-4D20-8886-3622-0BD757456D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3124946" y="3624924"/>
              <a:ext cx="716266" cy="714399"/>
            </a:xfrm>
            <a:prstGeom prst="rect">
              <a:avLst/>
            </a:prstGeom>
          </p:spPr>
        </p:pic>
        <p:pic>
          <p:nvPicPr>
            <p:cNvPr id="251" name="Рисунок 250" descr="Изображение выглядит как рисунок, корабль, лодка, картин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7413D05-FF48-AD81-FBA2-F458D2FF51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305408" y="3632079"/>
              <a:ext cx="734893" cy="734894"/>
            </a:xfrm>
            <a:prstGeom prst="rect">
              <a:avLst/>
            </a:prstGeom>
          </p:spPr>
        </p:pic>
        <p:pic>
          <p:nvPicPr>
            <p:cNvPr id="252" name="Рисунок 251" descr="Изображение выглядит как Легкая закуска, е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D03B9CD-074A-F91C-3B4B-B3986F04B302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804542" y="3682652"/>
              <a:ext cx="826607" cy="686312"/>
            </a:xfrm>
            <a:prstGeom prst="rect">
              <a:avLst/>
            </a:prstGeom>
          </p:spPr>
        </p:pic>
        <p:pic>
          <p:nvPicPr>
            <p:cNvPr id="253" name="Рисунок 252" descr="Изображение выглядит как фрукт, сердце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C5C2D1B-D93B-4390-2889-9BB9F99B95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18812" y="3643470"/>
              <a:ext cx="731415" cy="731416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</p:grpSp>
      <p:grpSp>
        <p:nvGrpSpPr>
          <p:cNvPr id="254" name="Группа 253">
            <a:extLst>
              <a:ext uri="{FF2B5EF4-FFF2-40B4-BE49-F238E27FC236}">
                <a16:creationId xmlns:a16="http://schemas.microsoft.com/office/drawing/2014/main" id="{BC62245C-4999-FFA2-BEBA-00DB6DAE3920}"/>
              </a:ext>
            </a:extLst>
          </p:cNvPr>
          <p:cNvGrpSpPr/>
          <p:nvPr/>
        </p:nvGrpSpPr>
        <p:grpSpPr>
          <a:xfrm>
            <a:off x="633276" y="5236955"/>
            <a:ext cx="4786888" cy="879513"/>
            <a:chOff x="664503" y="5262102"/>
            <a:chExt cx="4786888" cy="879513"/>
          </a:xfrm>
        </p:grpSpPr>
        <p:pic>
          <p:nvPicPr>
            <p:cNvPr id="255" name="Рисунок 254" descr="Изображение выглядит как Натуральные продукты, яблоко, производить, Местные пищевые продукт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352D1A5-26A1-EF1E-A989-AFD22759C7FF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80963" y="5316112"/>
              <a:ext cx="770502" cy="770503"/>
            </a:xfrm>
            <a:prstGeom prst="rect">
              <a:avLst/>
            </a:prstGeom>
          </p:spPr>
        </p:pic>
        <p:pic>
          <p:nvPicPr>
            <p:cNvPr id="256" name="Рисунок 255" descr="Изображение выглядит как графическая вставка, дракон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BBE8136-05CD-2FBE-62D9-1341A2E04704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71879" y="5262102"/>
              <a:ext cx="879512" cy="879513"/>
            </a:xfrm>
            <a:prstGeom prst="rect">
              <a:avLst/>
            </a:prstGeom>
          </p:spPr>
        </p:pic>
        <p:pic>
          <p:nvPicPr>
            <p:cNvPr id="257" name="Рисунок 256" descr="Изображение выглядит как кукуруза, еда, Кукурузный початок, Кукурузные зерн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5FCCFE4-BF8A-B8CB-3FA3-AB09B20872FA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831626" y="5366584"/>
              <a:ext cx="716266" cy="714399"/>
            </a:xfrm>
            <a:prstGeom prst="rect">
              <a:avLst/>
            </a:prstGeom>
          </p:spPr>
        </p:pic>
        <p:pic>
          <p:nvPicPr>
            <p:cNvPr id="258" name="Рисунок 257" descr="Изображение выглядит как рисунок, корабль, лодка, картин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2AC9B02-F1B0-CFFE-3E85-DBF9743C1758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752434" flipH="1">
              <a:off x="3040301" y="5333916"/>
              <a:ext cx="734893" cy="734894"/>
            </a:xfrm>
            <a:prstGeom prst="rect">
              <a:avLst/>
            </a:prstGeom>
          </p:spPr>
        </p:pic>
        <p:pic>
          <p:nvPicPr>
            <p:cNvPr id="259" name="Рисунок 258" descr="Изображение выглядит как Легкая закуска, е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2C8B59D-0F37-70EF-1697-1147FDF838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160159" y="5367461"/>
              <a:ext cx="826607" cy="686312"/>
            </a:xfrm>
            <a:prstGeom prst="rect">
              <a:avLst/>
            </a:prstGeom>
            <a:scene3d>
              <a:camera prst="perspectiveHeroicExtremeLeftFacing"/>
              <a:lightRig rig="threePt" dir="t"/>
            </a:scene3d>
          </p:spPr>
        </p:pic>
        <p:pic>
          <p:nvPicPr>
            <p:cNvPr id="260" name="Рисунок 259" descr="Изображение выглядит как фрукт, сердце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2E4C24A-60EA-838A-E20D-34EF114043C8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664503" y="5327828"/>
              <a:ext cx="731415" cy="731416"/>
            </a:xfrm>
            <a:prstGeom prst="rect">
              <a:avLst/>
            </a:prstGeom>
          </p:spPr>
        </p:pic>
      </p:grpSp>
      <p:grpSp>
        <p:nvGrpSpPr>
          <p:cNvPr id="261" name="Группа 260">
            <a:extLst>
              <a:ext uri="{FF2B5EF4-FFF2-40B4-BE49-F238E27FC236}">
                <a16:creationId xmlns:a16="http://schemas.microsoft.com/office/drawing/2014/main" id="{63824BD8-C740-790C-C6AE-E112D29FA5C7}"/>
              </a:ext>
            </a:extLst>
          </p:cNvPr>
          <p:cNvGrpSpPr/>
          <p:nvPr/>
        </p:nvGrpSpPr>
        <p:grpSpPr>
          <a:xfrm>
            <a:off x="6794006" y="3531330"/>
            <a:ext cx="4679182" cy="879513"/>
            <a:chOff x="6794006" y="3531330"/>
            <a:chExt cx="4679182" cy="879513"/>
          </a:xfrm>
        </p:grpSpPr>
        <p:pic>
          <p:nvPicPr>
            <p:cNvPr id="262" name="Рисунок 261" descr="Изображение выглядит как Натуральные продукты, яблоко, производить, Местные пищевые продукт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5FE84C6-04A6-9950-4B4D-14B44AD55322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10702686" y="3573095"/>
              <a:ext cx="770502" cy="770503"/>
            </a:xfrm>
            <a:prstGeom prst="rect">
              <a:avLst/>
            </a:prstGeom>
          </p:spPr>
        </p:pic>
        <p:pic>
          <p:nvPicPr>
            <p:cNvPr id="263" name="Рисунок 262" descr="Изображение выглядит как графическая вставка, дракон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B3C23E3-65BA-A778-0522-B7563AB26A03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462176" y="3531330"/>
              <a:ext cx="879512" cy="879513"/>
            </a:xfrm>
            <a:prstGeom prst="rect">
              <a:avLst/>
            </a:prstGeom>
            <a:scene3d>
              <a:camera prst="isometricOffAxis2Left"/>
              <a:lightRig rig="threePt" dir="t"/>
            </a:scene3d>
          </p:spPr>
        </p:pic>
        <p:pic>
          <p:nvPicPr>
            <p:cNvPr id="264" name="Рисунок 263" descr="Изображение выглядит как кукуруза, еда, Кукурузный початок, Кукурузные зерн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CB19C2F-506A-99FB-D314-07A17073D39A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134896" y="3612183"/>
              <a:ext cx="716266" cy="714399"/>
            </a:xfrm>
            <a:prstGeom prst="rect">
              <a:avLst/>
            </a:prstGeom>
          </p:spPr>
        </p:pic>
        <p:pic>
          <p:nvPicPr>
            <p:cNvPr id="265" name="Рисунок 264" descr="Изображение выглядит как рисунок, корабль, лодка, картин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7613DBC-8F09-5776-3CD9-957556674B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759712" flipH="1">
              <a:off x="9909477" y="3612183"/>
              <a:ext cx="734893" cy="734894"/>
            </a:xfrm>
            <a:prstGeom prst="rect">
              <a:avLst/>
            </a:prstGeom>
          </p:spPr>
        </p:pic>
        <p:pic>
          <p:nvPicPr>
            <p:cNvPr id="266" name="Рисунок 265" descr="Изображение выглядит как Легкая закуска, е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598B12D-3B81-5213-5611-8679253E10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289662" y="3651815"/>
              <a:ext cx="826607" cy="686312"/>
            </a:xfrm>
            <a:prstGeom prst="rect">
              <a:avLst/>
            </a:prstGeom>
            <a:scene3d>
              <a:camera prst="isometricLeftDown"/>
              <a:lightRig rig="threePt" dir="t"/>
            </a:scene3d>
          </p:spPr>
        </p:pic>
        <p:pic>
          <p:nvPicPr>
            <p:cNvPr id="267" name="Рисунок 266" descr="Изображение выглядит как фрукт, сердце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1F381F1-100A-855F-4A74-8DFFF7B6B6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794006" y="3612183"/>
              <a:ext cx="731415" cy="731416"/>
            </a:xfrm>
            <a:prstGeom prst="rect">
              <a:avLst/>
            </a:prstGeom>
          </p:spPr>
        </p:pic>
      </p:grpSp>
      <p:grpSp>
        <p:nvGrpSpPr>
          <p:cNvPr id="268" name="Группа 267">
            <a:extLst>
              <a:ext uri="{FF2B5EF4-FFF2-40B4-BE49-F238E27FC236}">
                <a16:creationId xmlns:a16="http://schemas.microsoft.com/office/drawing/2014/main" id="{CBFFE129-AF28-694D-9544-70E39A056DA3}"/>
              </a:ext>
            </a:extLst>
          </p:cNvPr>
          <p:cNvGrpSpPr/>
          <p:nvPr/>
        </p:nvGrpSpPr>
        <p:grpSpPr>
          <a:xfrm>
            <a:off x="6794006" y="5270868"/>
            <a:ext cx="4615037" cy="879513"/>
            <a:chOff x="6794006" y="5270868"/>
            <a:chExt cx="4615037" cy="879513"/>
          </a:xfrm>
        </p:grpSpPr>
        <p:pic>
          <p:nvPicPr>
            <p:cNvPr id="269" name="Рисунок 268" descr="Изображение выглядит как Натуральные продукты, яблоко, производить, Местные пищевые продукт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8C7B315-CD52-9FE8-B6B8-4C89F60D17C0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537860" flipH="1">
              <a:off x="8319811" y="5335144"/>
              <a:ext cx="770502" cy="770503"/>
            </a:xfrm>
            <a:prstGeom prst="rect">
              <a:avLst/>
            </a:prstGeom>
          </p:spPr>
        </p:pic>
        <p:pic>
          <p:nvPicPr>
            <p:cNvPr id="270" name="Рисунок 269" descr="Изображение выглядит как графическая вставка, дракон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C4BAD56-993A-819F-31AE-E8FC42584E84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462176" y="5270868"/>
              <a:ext cx="879512" cy="879513"/>
            </a:xfrm>
            <a:prstGeom prst="rect">
              <a:avLst/>
            </a:prstGeom>
          </p:spPr>
        </p:pic>
        <p:pic>
          <p:nvPicPr>
            <p:cNvPr id="271" name="Рисунок 270" descr="Изображение выглядит как кукуруза, еда, Кукурузный початок, Кукурузные зерн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89242D9-D6FA-187E-1DD6-8BE2393269E1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9034348" y="5352224"/>
              <a:ext cx="716266" cy="714399"/>
            </a:xfrm>
            <a:prstGeom prst="rect">
              <a:avLst/>
            </a:prstGeom>
          </p:spPr>
        </p:pic>
        <p:pic>
          <p:nvPicPr>
            <p:cNvPr id="272" name="Рисунок 271" descr="Изображение выглядит как рисунок, корабль, лодка, картин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0F22C96-2002-E6DE-C141-91EAFD6C60DC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796014" y="5341977"/>
              <a:ext cx="734893" cy="734894"/>
            </a:xfrm>
            <a:prstGeom prst="rect">
              <a:avLst/>
            </a:prstGeom>
          </p:spPr>
        </p:pic>
        <p:pic>
          <p:nvPicPr>
            <p:cNvPr id="273" name="Рисунок 272" descr="Изображение выглядит как Легкая закуска, е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68CB41D-7056-2DD4-59D3-96ED297194F7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04661" flipH="1">
              <a:off x="10582436" y="5362651"/>
              <a:ext cx="826607" cy="686312"/>
            </a:xfrm>
            <a:prstGeom prst="rect">
              <a:avLst/>
            </a:prstGeom>
          </p:spPr>
        </p:pic>
        <p:pic>
          <p:nvPicPr>
            <p:cNvPr id="274" name="Рисунок 273" descr="Изображение выглядит как фрукт, сердце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747F596-2D6B-3304-0FA4-2DF8F6E7BEB3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794006" y="5351721"/>
              <a:ext cx="731415" cy="731416"/>
            </a:xfrm>
            <a:prstGeom prst="rect">
              <a:avLst/>
            </a:prstGeom>
            <a:scene3d>
              <a:camera prst="perspectiveContrastingLeftFacing"/>
              <a:lightRig rig="threePt" dir="t"/>
            </a:scene3d>
          </p:spPr>
        </p:pic>
      </p:grpSp>
      <p:sp>
        <p:nvSpPr>
          <p:cNvPr id="236" name="Прямоугольник: скругленные углы 235">
            <a:extLst>
              <a:ext uri="{FF2B5EF4-FFF2-40B4-BE49-F238E27FC236}">
                <a16:creationId xmlns:a16="http://schemas.microsoft.com/office/drawing/2014/main" id="{054947B9-DC08-174F-5FFA-3DCEAE8B6A0C}"/>
              </a:ext>
            </a:extLst>
          </p:cNvPr>
          <p:cNvSpPr/>
          <p:nvPr/>
        </p:nvSpPr>
        <p:spPr>
          <a:xfrm>
            <a:off x="6813213" y="3449296"/>
            <a:ext cx="4715387" cy="1063932"/>
          </a:xfrm>
          <a:prstGeom prst="roundRect">
            <a:avLst/>
          </a:prstGeom>
          <a:solidFill>
            <a:schemeClr val="accent6">
              <a:alpha val="46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37" name="Прямоугольник: скругленные углы 236">
            <a:extLst>
              <a:ext uri="{FF2B5EF4-FFF2-40B4-BE49-F238E27FC236}">
                <a16:creationId xmlns:a16="http://schemas.microsoft.com/office/drawing/2014/main" id="{AC44F0DD-306C-72AC-34FB-85C5CD073DA8}"/>
              </a:ext>
            </a:extLst>
          </p:cNvPr>
          <p:cNvSpPr/>
          <p:nvPr/>
        </p:nvSpPr>
        <p:spPr>
          <a:xfrm>
            <a:off x="6803608" y="5140704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38" name="Прямоугольник: скругленные углы 237">
            <a:extLst>
              <a:ext uri="{FF2B5EF4-FFF2-40B4-BE49-F238E27FC236}">
                <a16:creationId xmlns:a16="http://schemas.microsoft.com/office/drawing/2014/main" id="{41CB11A7-02A4-DC7A-56C8-53E7612F7354}"/>
              </a:ext>
            </a:extLst>
          </p:cNvPr>
          <p:cNvSpPr/>
          <p:nvPr/>
        </p:nvSpPr>
        <p:spPr>
          <a:xfrm>
            <a:off x="676347" y="5145850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39" name="Прямоугольник: скругленные углы 238">
            <a:extLst>
              <a:ext uri="{FF2B5EF4-FFF2-40B4-BE49-F238E27FC236}">
                <a16:creationId xmlns:a16="http://schemas.microsoft.com/office/drawing/2014/main" id="{FAA8485F-E778-7722-04B1-0B54E4CD37B0}"/>
              </a:ext>
            </a:extLst>
          </p:cNvPr>
          <p:cNvSpPr/>
          <p:nvPr/>
        </p:nvSpPr>
        <p:spPr>
          <a:xfrm>
            <a:off x="670440" y="3442364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279" name="Группа 278">
            <a:extLst>
              <a:ext uri="{FF2B5EF4-FFF2-40B4-BE49-F238E27FC236}">
                <a16:creationId xmlns:a16="http://schemas.microsoft.com/office/drawing/2014/main" id="{9DAD56B4-987C-B4A8-F4E3-3B32D5085D06}"/>
              </a:ext>
            </a:extLst>
          </p:cNvPr>
          <p:cNvGrpSpPr/>
          <p:nvPr/>
        </p:nvGrpSpPr>
        <p:grpSpPr>
          <a:xfrm>
            <a:off x="2233875" y="807758"/>
            <a:ext cx="7483367" cy="1447983"/>
            <a:chOff x="2233875" y="807758"/>
            <a:chExt cx="7483367" cy="1447983"/>
          </a:xfrm>
        </p:grpSpPr>
        <p:pic>
          <p:nvPicPr>
            <p:cNvPr id="280" name="Рисунок 279" descr="Изображение выглядит как зарисовка, рисунок, пишущий прибор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B367D24-C5F2-9EAB-DDEA-43BC544C3049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46566" y="915118"/>
              <a:ext cx="1270676" cy="1270676"/>
            </a:xfrm>
            <a:prstGeom prst="rect">
              <a:avLst/>
            </a:prstGeom>
          </p:spPr>
        </p:pic>
        <p:pic>
          <p:nvPicPr>
            <p:cNvPr id="281" name="Рисунок 280" descr="Изображение выглядит как транспорт, светофор, Сигнальное устройство, све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4F7D576-C71B-CFE3-A8C1-A2210C0C126F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65642" y="807758"/>
              <a:ext cx="1420718" cy="1420718"/>
            </a:xfrm>
            <a:prstGeom prst="rect">
              <a:avLst/>
            </a:prstGeom>
          </p:spPr>
        </p:pic>
        <p:pic>
          <p:nvPicPr>
            <p:cNvPr id="282" name="Рисунок 281" descr="Изображение выглядит как еда, миска, суп,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B52BECA-9352-B3CE-2B16-34452A72DB74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70043" y="929793"/>
              <a:ext cx="1256001" cy="1256001"/>
            </a:xfrm>
            <a:prstGeom prst="rect">
              <a:avLst/>
            </a:prstGeom>
          </p:spPr>
        </p:pic>
        <p:pic>
          <p:nvPicPr>
            <p:cNvPr id="283" name="Рисунок 282" descr="Изображение выглядит как беспозвоночный, ракообразное, лобстер, моллюски и ракообразны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22E2C8E-286F-9ED4-530A-3490EF9524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79693" y="850822"/>
              <a:ext cx="1395893" cy="1395893"/>
            </a:xfrm>
            <a:prstGeom prst="rect">
              <a:avLst/>
            </a:prstGeom>
          </p:spPr>
        </p:pic>
        <p:pic>
          <p:nvPicPr>
            <p:cNvPr id="284" name="Рисунок 283" descr="Изображение выглядит как Торт на день рождения, пирог, десерт, е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4F3281D-50BF-1F15-2492-37216C3C07CD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5080" y="808725"/>
              <a:ext cx="1395893" cy="1420718"/>
            </a:xfrm>
            <a:prstGeom prst="rect">
              <a:avLst/>
            </a:prstGeom>
          </p:spPr>
        </p:pic>
        <p:pic>
          <p:nvPicPr>
            <p:cNvPr id="285" name="Рисунок 284" descr="Изображение выглядит как Электрические вилки и розетк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0837693-E9A2-F2EC-2D0C-BA95FC83060A}"/>
                </a:ext>
              </a:extLst>
            </p:cNvPr>
            <p:cNvPicPr>
              <a:picLocks noChangeAspect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33875" y="859847"/>
              <a:ext cx="1395894" cy="1395894"/>
            </a:xfrm>
            <a:prstGeom prst="rect">
              <a:avLst/>
            </a:prstGeom>
          </p:spPr>
        </p:pic>
      </p:grpSp>
      <p:grpSp>
        <p:nvGrpSpPr>
          <p:cNvPr id="286" name="Группа 285">
            <a:extLst>
              <a:ext uri="{FF2B5EF4-FFF2-40B4-BE49-F238E27FC236}">
                <a16:creationId xmlns:a16="http://schemas.microsoft.com/office/drawing/2014/main" id="{2662EC55-BAFA-1CB3-295C-EF70C9967007}"/>
              </a:ext>
            </a:extLst>
          </p:cNvPr>
          <p:cNvGrpSpPr/>
          <p:nvPr/>
        </p:nvGrpSpPr>
        <p:grpSpPr>
          <a:xfrm>
            <a:off x="646400" y="3499906"/>
            <a:ext cx="4625138" cy="912398"/>
            <a:chOff x="646400" y="3499906"/>
            <a:chExt cx="4625138" cy="912398"/>
          </a:xfrm>
        </p:grpSpPr>
        <p:pic>
          <p:nvPicPr>
            <p:cNvPr id="287" name="Рисунок 286" descr="Изображение выглядит как зарисовка, рисунок, пишущий прибор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D82A154-73F2-3CC6-3F33-A689C5AEB3F2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247972" y="3557569"/>
              <a:ext cx="800673" cy="800673"/>
            </a:xfrm>
            <a:prstGeom prst="rect">
              <a:avLst/>
            </a:prstGeom>
            <a:scene3d>
              <a:camera prst="isometricOffAxis1Right"/>
              <a:lightRig rig="threePt" dir="t"/>
            </a:scene3d>
          </p:spPr>
        </p:pic>
        <p:pic>
          <p:nvPicPr>
            <p:cNvPr id="288" name="Рисунок 287" descr="Изображение выглядит как транспорт, светофор, Сигнальное устройство, све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0649DBC-4473-6389-14B4-619C723440B3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934833" y="3499907"/>
              <a:ext cx="895217" cy="895217"/>
            </a:xfrm>
            <a:prstGeom prst="rect">
              <a:avLst/>
            </a:prstGeom>
          </p:spPr>
        </p:pic>
        <p:pic>
          <p:nvPicPr>
            <p:cNvPr id="289" name="Рисунок 288" descr="Изображение выглядит как еда, миска, суп,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43DFC89-6554-6A80-A2D1-685351A70892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480112" y="3551802"/>
              <a:ext cx="791426" cy="791426"/>
            </a:xfrm>
            <a:prstGeom prst="rect">
              <a:avLst/>
            </a:prstGeom>
          </p:spPr>
        </p:pic>
        <p:pic>
          <p:nvPicPr>
            <p:cNvPr id="290" name="Рисунок 289" descr="Изображение выглядит как беспозвоночный, ракообразное, лобстер, моллюски и ракообразны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4BDE90B-7AB0-6B32-2850-89C91B9C252F}"/>
                </a:ext>
              </a:extLst>
            </p:cNvPr>
            <p:cNvPicPr>
              <a:picLocks noChangeAspect="1"/>
            </p:cNvPicPr>
            <p:nvPr/>
          </p:nvPicPr>
          <p:blipFill>
            <a:blip r:embed="rId4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1368398" y="3527042"/>
              <a:ext cx="879574" cy="879574"/>
            </a:xfrm>
            <a:prstGeom prst="rect">
              <a:avLst/>
            </a:prstGeom>
          </p:spPr>
        </p:pic>
        <p:pic>
          <p:nvPicPr>
            <p:cNvPr id="291" name="Рисунок 290" descr="Изображение выглядит как Торт на день рождения, пирог, десерт, е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0958DA5-43BB-5F2D-BA52-489776087F1F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643983" y="3499906"/>
              <a:ext cx="879574" cy="895217"/>
            </a:xfrm>
            <a:prstGeom prst="rect">
              <a:avLst/>
            </a:prstGeom>
          </p:spPr>
        </p:pic>
        <p:pic>
          <p:nvPicPr>
            <p:cNvPr id="292" name="Рисунок 291" descr="Изображение выглядит как Электрические вилки и розетк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A7F7AB1-8C18-67CA-A2DC-712C2CC9B78B}"/>
                </a:ext>
              </a:extLst>
            </p:cNvPr>
            <p:cNvPicPr>
              <a:picLocks noChangeAspect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46400" y="3532729"/>
              <a:ext cx="879575" cy="879575"/>
            </a:xfrm>
            <a:prstGeom prst="rect">
              <a:avLst/>
            </a:prstGeom>
          </p:spPr>
        </p:pic>
      </p:grpSp>
      <p:grpSp>
        <p:nvGrpSpPr>
          <p:cNvPr id="293" name="Группа 292">
            <a:extLst>
              <a:ext uri="{FF2B5EF4-FFF2-40B4-BE49-F238E27FC236}">
                <a16:creationId xmlns:a16="http://schemas.microsoft.com/office/drawing/2014/main" id="{8A538CAB-4708-14AC-E971-E933C113495B}"/>
              </a:ext>
            </a:extLst>
          </p:cNvPr>
          <p:cNvGrpSpPr/>
          <p:nvPr/>
        </p:nvGrpSpPr>
        <p:grpSpPr>
          <a:xfrm>
            <a:off x="604214" y="5231142"/>
            <a:ext cx="4771115" cy="913921"/>
            <a:chOff x="646400" y="3500516"/>
            <a:chExt cx="4771115" cy="913921"/>
          </a:xfrm>
        </p:grpSpPr>
        <p:pic>
          <p:nvPicPr>
            <p:cNvPr id="294" name="Рисунок 293" descr="Изображение выглядит как зарисовка, рисунок, пишущий прибор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8520442-FB5B-043C-2661-720D756953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029377" y="3545871"/>
              <a:ext cx="800673" cy="800673"/>
            </a:xfrm>
            <a:prstGeom prst="rect">
              <a:avLst/>
            </a:prstGeom>
            <a:scene3d>
              <a:camera prst="isometricBottomDown"/>
              <a:lightRig rig="threePt" dir="t"/>
            </a:scene3d>
          </p:spPr>
        </p:pic>
        <p:pic>
          <p:nvPicPr>
            <p:cNvPr id="295" name="Рисунок 294" descr="Изображение выглядит как транспорт, светофор, Сигнальное устройство, све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0F89909-07A9-96F9-3E48-DE09F382DE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22298" y="3519220"/>
              <a:ext cx="895217" cy="895217"/>
            </a:xfrm>
            <a:prstGeom prst="rect">
              <a:avLst/>
            </a:prstGeom>
          </p:spPr>
        </p:pic>
        <p:pic>
          <p:nvPicPr>
            <p:cNvPr id="296" name="Рисунок 295" descr="Изображение выглядит как еда, миска, суп,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F20AEF7-3DBD-EEB6-7662-DA95E1A810CD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841197" y="3576813"/>
              <a:ext cx="791426" cy="791426"/>
            </a:xfrm>
            <a:prstGeom prst="rect">
              <a:avLst/>
            </a:prstGeom>
          </p:spPr>
        </p:pic>
        <p:pic>
          <p:nvPicPr>
            <p:cNvPr id="297" name="Рисунок 296" descr="Изображение выглядит как беспозвоночный, ракообразное, лобстер, моллюски и ракообразны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E454B4F-3AE5-7AEF-C777-C78ED316C6F7}"/>
                </a:ext>
              </a:extLst>
            </p:cNvPr>
            <p:cNvPicPr>
              <a:picLocks noChangeAspect="1"/>
            </p:cNvPicPr>
            <p:nvPr/>
          </p:nvPicPr>
          <p:blipFill>
            <a:blip r:embed="rId4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68398" y="3527042"/>
              <a:ext cx="879574" cy="879574"/>
            </a:xfrm>
            <a:prstGeom prst="rect">
              <a:avLst/>
            </a:prstGeom>
          </p:spPr>
        </p:pic>
        <p:pic>
          <p:nvPicPr>
            <p:cNvPr id="298" name="Рисунок 297" descr="Изображение выглядит как Торт на день рождения, пирог, десерт, е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630EF45-39E2-E649-E4E1-F05F85047DFE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159437" y="3500516"/>
              <a:ext cx="879574" cy="895217"/>
            </a:xfrm>
            <a:prstGeom prst="rect">
              <a:avLst/>
            </a:prstGeom>
            <a:scene3d>
              <a:camera prst="isometricOffAxis2Left"/>
              <a:lightRig rig="threePt" dir="t"/>
            </a:scene3d>
          </p:spPr>
        </p:pic>
        <p:pic>
          <p:nvPicPr>
            <p:cNvPr id="299" name="Рисунок 298" descr="Изображение выглядит как Электрические вилки и розетк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CBB0678-AF88-AC6A-C96D-8A3BD803D51B}"/>
                </a:ext>
              </a:extLst>
            </p:cNvPr>
            <p:cNvPicPr>
              <a:picLocks noChangeAspect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646400" y="3532729"/>
              <a:ext cx="879575" cy="879575"/>
            </a:xfrm>
            <a:prstGeom prst="rect">
              <a:avLst/>
            </a:prstGeom>
          </p:spPr>
        </p:pic>
      </p:grpSp>
      <p:grpSp>
        <p:nvGrpSpPr>
          <p:cNvPr id="300" name="Группа 299">
            <a:extLst>
              <a:ext uri="{FF2B5EF4-FFF2-40B4-BE49-F238E27FC236}">
                <a16:creationId xmlns:a16="http://schemas.microsoft.com/office/drawing/2014/main" id="{46129559-17DA-6924-8DA0-DA3B159F6F52}"/>
              </a:ext>
            </a:extLst>
          </p:cNvPr>
          <p:cNvGrpSpPr/>
          <p:nvPr/>
        </p:nvGrpSpPr>
        <p:grpSpPr>
          <a:xfrm>
            <a:off x="6740697" y="3509315"/>
            <a:ext cx="4715386" cy="912397"/>
            <a:chOff x="646400" y="3499907"/>
            <a:chExt cx="4715386" cy="912397"/>
          </a:xfrm>
        </p:grpSpPr>
        <p:pic>
          <p:nvPicPr>
            <p:cNvPr id="301" name="Рисунок 300" descr="Изображение выглядит как зарисовка, рисунок, пишущий прибор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74CED1D-5E66-CF51-6F34-A4F598D16503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61113" y="3567556"/>
              <a:ext cx="800673" cy="800673"/>
            </a:xfrm>
            <a:prstGeom prst="rect">
              <a:avLst/>
            </a:prstGeom>
          </p:spPr>
        </p:pic>
        <p:pic>
          <p:nvPicPr>
            <p:cNvPr id="302" name="Рисунок 301" descr="Изображение выглядит как транспорт, светофор, Сигнальное устройство, све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0F836BE-9FA7-7196-E0E3-8C470ED3A6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934833" y="3499907"/>
              <a:ext cx="895217" cy="895217"/>
            </a:xfrm>
            <a:prstGeom prst="rect">
              <a:avLst/>
            </a:prstGeom>
          </p:spPr>
        </p:pic>
        <p:pic>
          <p:nvPicPr>
            <p:cNvPr id="303" name="Рисунок 302" descr="Изображение выглядит как еда, миска, суп,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660A3BF-89A5-55E8-5ACA-1D1116D506ED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3756756" y="3576803"/>
              <a:ext cx="791426" cy="791426"/>
            </a:xfrm>
            <a:prstGeom prst="rect">
              <a:avLst/>
            </a:prstGeom>
          </p:spPr>
        </p:pic>
        <p:pic>
          <p:nvPicPr>
            <p:cNvPr id="304" name="Рисунок 303" descr="Изображение выглядит как беспозвоночный, ракообразное, лобстер, моллюски и ракообразны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52A6A0D-584B-A8D9-616B-FA3530C500EC}"/>
                </a:ext>
              </a:extLst>
            </p:cNvPr>
            <p:cNvPicPr>
              <a:picLocks noChangeAspect="1"/>
            </p:cNvPicPr>
            <p:nvPr/>
          </p:nvPicPr>
          <p:blipFill>
            <a:blip r:embed="rId4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68398" y="3527042"/>
              <a:ext cx="879574" cy="879574"/>
            </a:xfrm>
            <a:prstGeom prst="rect">
              <a:avLst/>
            </a:prstGeom>
            <a:scene3d>
              <a:camera prst="isometricLeftDown"/>
              <a:lightRig rig="threePt" dir="t"/>
            </a:scene3d>
          </p:spPr>
        </p:pic>
        <p:pic>
          <p:nvPicPr>
            <p:cNvPr id="305" name="Рисунок 304" descr="Изображение выглядит как Торт на день рождения, пирог, десерт, е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2D0E368-4D6E-6323-BA48-1C8AB25AEC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728963" flipH="1">
              <a:off x="2159437" y="3500516"/>
              <a:ext cx="879574" cy="895217"/>
            </a:xfrm>
            <a:prstGeom prst="rect">
              <a:avLst/>
            </a:prstGeom>
          </p:spPr>
        </p:pic>
        <p:pic>
          <p:nvPicPr>
            <p:cNvPr id="306" name="Рисунок 305" descr="Изображение выглядит как Электрические вилки и розетк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0A87DDF-E616-4BA0-0A22-F57C805735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646400" y="3532729"/>
              <a:ext cx="879575" cy="879575"/>
            </a:xfrm>
            <a:prstGeom prst="rect">
              <a:avLst/>
            </a:prstGeom>
          </p:spPr>
        </p:pic>
      </p:grpSp>
      <p:grpSp>
        <p:nvGrpSpPr>
          <p:cNvPr id="307" name="Группа 306">
            <a:extLst>
              <a:ext uri="{FF2B5EF4-FFF2-40B4-BE49-F238E27FC236}">
                <a16:creationId xmlns:a16="http://schemas.microsoft.com/office/drawing/2014/main" id="{B8553012-62C7-4ABC-BFF0-94DDCAC25BD4}"/>
              </a:ext>
            </a:extLst>
          </p:cNvPr>
          <p:cNvGrpSpPr/>
          <p:nvPr/>
        </p:nvGrpSpPr>
        <p:grpSpPr>
          <a:xfrm>
            <a:off x="6724211" y="5204470"/>
            <a:ext cx="4715386" cy="973286"/>
            <a:chOff x="646400" y="3499907"/>
            <a:chExt cx="4715386" cy="973286"/>
          </a:xfrm>
        </p:grpSpPr>
        <p:pic>
          <p:nvPicPr>
            <p:cNvPr id="308" name="Рисунок 307" descr="Изображение выглядит как зарисовка, рисунок, пишущий прибор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745E60A-A5EF-8183-6802-97AF780493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008691" flipH="1">
              <a:off x="4561113" y="3567556"/>
              <a:ext cx="800673" cy="800673"/>
            </a:xfrm>
            <a:prstGeom prst="rect">
              <a:avLst/>
            </a:prstGeom>
          </p:spPr>
        </p:pic>
        <p:pic>
          <p:nvPicPr>
            <p:cNvPr id="309" name="Рисунок 308" descr="Изображение выглядит как транспорт, светофор, Сигнальное устройство, све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322AB01-A92E-1F87-523B-8E7EDCA43D9D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934833" y="3499907"/>
              <a:ext cx="895217" cy="895217"/>
            </a:xfrm>
            <a:prstGeom prst="rect">
              <a:avLst/>
            </a:prstGeom>
          </p:spPr>
        </p:pic>
        <p:pic>
          <p:nvPicPr>
            <p:cNvPr id="310" name="Рисунок 309" descr="Изображение выглядит как еда, миска, суп,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B9C6271-F381-09EF-6C55-69FEF89FC388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909603" flipH="1">
              <a:off x="1412344" y="3558792"/>
              <a:ext cx="791426" cy="791426"/>
            </a:xfrm>
            <a:prstGeom prst="rect">
              <a:avLst/>
            </a:prstGeom>
          </p:spPr>
        </p:pic>
        <p:pic>
          <p:nvPicPr>
            <p:cNvPr id="311" name="Рисунок 310" descr="Изображение выглядит как беспозвоночный, ракообразное, лобстер, моллюски и ракообразны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9F59647-937F-0225-49E3-137C43291B0A}"/>
                </a:ext>
              </a:extLst>
            </p:cNvPr>
            <p:cNvPicPr>
              <a:picLocks noChangeAspect="1"/>
            </p:cNvPicPr>
            <p:nvPr/>
          </p:nvPicPr>
          <p:blipFill>
            <a:blip r:embed="rId4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3770074" y="3593619"/>
              <a:ext cx="879574" cy="879574"/>
            </a:xfrm>
            <a:prstGeom prst="rect">
              <a:avLst/>
            </a:prstGeom>
          </p:spPr>
        </p:pic>
        <p:pic>
          <p:nvPicPr>
            <p:cNvPr id="312" name="Рисунок 311" descr="Изображение выглядит как Торт на день рождения, пирог, десерт, е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EF78F93-94AD-8777-D5A9-5DF628A02EE9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159437" y="3500516"/>
              <a:ext cx="879574" cy="895217"/>
            </a:xfrm>
            <a:prstGeom prst="rect">
              <a:avLst/>
            </a:prstGeom>
            <a:scene3d>
              <a:camera prst="perspectiveHeroicExtremeLeftFacing"/>
              <a:lightRig rig="threePt" dir="t"/>
            </a:scene3d>
          </p:spPr>
        </p:pic>
        <p:pic>
          <p:nvPicPr>
            <p:cNvPr id="313" name="Рисунок 312" descr="Изображение выглядит как Электрические вилки и розетк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5EF6428-B896-510C-39D9-02B5221944F8}"/>
                </a:ext>
              </a:extLst>
            </p:cNvPr>
            <p:cNvPicPr>
              <a:picLocks noChangeAspect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46400" y="3532729"/>
              <a:ext cx="879575" cy="879575"/>
            </a:xfrm>
            <a:prstGeom prst="rect">
              <a:avLst/>
            </a:prstGeom>
          </p:spPr>
        </p:pic>
      </p:grpSp>
      <p:sp>
        <p:nvSpPr>
          <p:cNvPr id="275" name="Прямоугольник: скругленные углы 274">
            <a:extLst>
              <a:ext uri="{FF2B5EF4-FFF2-40B4-BE49-F238E27FC236}">
                <a16:creationId xmlns:a16="http://schemas.microsoft.com/office/drawing/2014/main" id="{904574F4-623C-7372-6849-683BE0A9D4D5}"/>
              </a:ext>
            </a:extLst>
          </p:cNvPr>
          <p:cNvSpPr/>
          <p:nvPr/>
        </p:nvSpPr>
        <p:spPr>
          <a:xfrm>
            <a:off x="6805691" y="3456015"/>
            <a:ext cx="4715387" cy="1063932"/>
          </a:xfrm>
          <a:prstGeom prst="roundRect">
            <a:avLst/>
          </a:prstGeom>
          <a:solidFill>
            <a:schemeClr val="accent6">
              <a:alpha val="46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76" name="Прямоугольник: скругленные углы 275">
            <a:extLst>
              <a:ext uri="{FF2B5EF4-FFF2-40B4-BE49-F238E27FC236}">
                <a16:creationId xmlns:a16="http://schemas.microsoft.com/office/drawing/2014/main" id="{CD8AC6E5-9EE1-F11F-3860-65F7700CC165}"/>
              </a:ext>
            </a:extLst>
          </p:cNvPr>
          <p:cNvSpPr/>
          <p:nvPr/>
        </p:nvSpPr>
        <p:spPr>
          <a:xfrm>
            <a:off x="6809869" y="5142208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77" name="Прямоугольник: скругленные углы 276">
            <a:extLst>
              <a:ext uri="{FF2B5EF4-FFF2-40B4-BE49-F238E27FC236}">
                <a16:creationId xmlns:a16="http://schemas.microsoft.com/office/drawing/2014/main" id="{C8088C26-36E7-0F90-D304-9F4A25EBD547}"/>
              </a:ext>
            </a:extLst>
          </p:cNvPr>
          <p:cNvSpPr/>
          <p:nvPr/>
        </p:nvSpPr>
        <p:spPr>
          <a:xfrm>
            <a:off x="683671" y="5147622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78" name="Прямоугольник: скругленные углы 277">
            <a:extLst>
              <a:ext uri="{FF2B5EF4-FFF2-40B4-BE49-F238E27FC236}">
                <a16:creationId xmlns:a16="http://schemas.microsoft.com/office/drawing/2014/main" id="{AA38A245-6C06-D2E6-3B3A-B257EDF9E630}"/>
              </a:ext>
            </a:extLst>
          </p:cNvPr>
          <p:cNvSpPr/>
          <p:nvPr/>
        </p:nvSpPr>
        <p:spPr>
          <a:xfrm>
            <a:off x="670440" y="3449047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318" name="Группа 317">
            <a:extLst>
              <a:ext uri="{FF2B5EF4-FFF2-40B4-BE49-F238E27FC236}">
                <a16:creationId xmlns:a16="http://schemas.microsoft.com/office/drawing/2014/main" id="{1E115158-1D47-5012-BC48-ED81DEBD3625}"/>
              </a:ext>
            </a:extLst>
          </p:cNvPr>
          <p:cNvGrpSpPr/>
          <p:nvPr/>
        </p:nvGrpSpPr>
        <p:grpSpPr>
          <a:xfrm>
            <a:off x="2320413" y="802057"/>
            <a:ext cx="7416140" cy="1531665"/>
            <a:chOff x="2320413" y="802057"/>
            <a:chExt cx="7416140" cy="1531665"/>
          </a:xfrm>
        </p:grpSpPr>
        <p:pic>
          <p:nvPicPr>
            <p:cNvPr id="319" name="Рисунок 318" descr="Изображение выглядит как искусство, све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BDB5111-0C46-B634-8FC1-94289F85EAC6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0413" y="838422"/>
              <a:ext cx="1354519" cy="1354519"/>
            </a:xfrm>
            <a:prstGeom prst="rect">
              <a:avLst/>
            </a:prstGeom>
          </p:spPr>
        </p:pic>
        <p:pic>
          <p:nvPicPr>
            <p:cNvPr id="320" name="Рисунок 319" descr="Изображение выглядит как зарисовка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3BE2C1D-F0D8-4500-28F3-11D04E2F67D9}"/>
                </a:ext>
              </a:extLst>
            </p:cNvPr>
            <p:cNvPicPr>
              <a:picLocks noChangeAspect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1141" y="861834"/>
              <a:ext cx="1471888" cy="1471888"/>
            </a:xfrm>
            <a:prstGeom prst="rect">
              <a:avLst/>
            </a:prstGeom>
          </p:spPr>
        </p:pic>
        <p:pic>
          <p:nvPicPr>
            <p:cNvPr id="321" name="Рисунок 320" descr="Изображение выглядит как текст, Устройство вывода, Персональный компьютер, Оргтехни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7600F5E-89BA-8B29-139B-DB6FB6E34F1B}"/>
                </a:ext>
              </a:extLst>
            </p:cNvPr>
            <p:cNvPicPr>
              <a:picLocks noChangeAspect="1"/>
            </p:cNvPicPr>
            <p:nvPr/>
          </p:nvPicPr>
          <p:blipFill>
            <a:blip r:embed="rId4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64664" y="802057"/>
              <a:ext cx="1471889" cy="1471889"/>
            </a:xfrm>
            <a:prstGeom prst="rect">
              <a:avLst/>
            </a:prstGeom>
          </p:spPr>
        </p:pic>
        <p:pic>
          <p:nvPicPr>
            <p:cNvPr id="322" name="Рисунок 321" descr="Изображение выглядит как мультфильм, графическая вставка, медведь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36F18B8-4348-9315-1A26-CFCEBAAA666C}"/>
                </a:ext>
              </a:extLst>
            </p:cNvPr>
            <p:cNvPicPr>
              <a:picLocks noChangeAspect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4041" y="814112"/>
              <a:ext cx="1471888" cy="1471888"/>
            </a:xfrm>
            <a:prstGeom prst="rect">
              <a:avLst/>
            </a:prstGeom>
          </p:spPr>
        </p:pic>
        <p:pic>
          <p:nvPicPr>
            <p:cNvPr id="323" name="Рисунок 322" descr="Изображение выглядит как аксессуар, корона, королевские драгоценности, Модный аксессуар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1AF5103-7D3D-E989-CBDC-E22FEBB6F8CF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9370" y="909555"/>
              <a:ext cx="1143036" cy="1127049"/>
            </a:xfrm>
            <a:prstGeom prst="rect">
              <a:avLst/>
            </a:prstGeom>
          </p:spPr>
        </p:pic>
        <p:pic>
          <p:nvPicPr>
            <p:cNvPr id="324" name="Рисунок 323" descr="Изображение выглядит как млекопитающее, верблюд, Верблюдовые, одногорбый верблюд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5520834-CCC6-7762-742F-0583427FE8DA}"/>
                </a:ext>
              </a:extLst>
            </p:cNvPr>
            <p:cNvPicPr>
              <a:picLocks noChangeAspect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94150" y="860743"/>
              <a:ext cx="1354519" cy="1354519"/>
            </a:xfrm>
            <a:prstGeom prst="rect">
              <a:avLst/>
            </a:prstGeom>
          </p:spPr>
        </p:pic>
      </p:grpSp>
      <p:grpSp>
        <p:nvGrpSpPr>
          <p:cNvPr id="325" name="Группа 324">
            <a:extLst>
              <a:ext uri="{FF2B5EF4-FFF2-40B4-BE49-F238E27FC236}">
                <a16:creationId xmlns:a16="http://schemas.microsoft.com/office/drawing/2014/main" id="{4C62C911-6699-BB09-2FFF-6FF1F80A5BB8}"/>
              </a:ext>
            </a:extLst>
          </p:cNvPr>
          <p:cNvGrpSpPr/>
          <p:nvPr/>
        </p:nvGrpSpPr>
        <p:grpSpPr>
          <a:xfrm>
            <a:off x="685382" y="3547103"/>
            <a:ext cx="4732664" cy="932185"/>
            <a:chOff x="685382" y="3547103"/>
            <a:chExt cx="4732664" cy="932185"/>
          </a:xfrm>
        </p:grpSpPr>
        <p:pic>
          <p:nvPicPr>
            <p:cNvPr id="326" name="Рисунок 325" descr="Изображение выглядит как искусство, све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4982683-ABA1-714D-0BD2-DC4300BE47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685382" y="3591975"/>
              <a:ext cx="847307" cy="847307"/>
            </a:xfrm>
            <a:prstGeom prst="rect">
              <a:avLst/>
            </a:prstGeom>
          </p:spPr>
        </p:pic>
        <p:pic>
          <p:nvPicPr>
            <p:cNvPr id="327" name="Рисунок 326" descr="Изображение выглядит как зарисовка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4A3E5EF-F8A5-79D5-8B95-DF2813A01EA5}"/>
                </a:ext>
              </a:extLst>
            </p:cNvPr>
            <p:cNvPicPr>
              <a:picLocks noChangeAspect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497320" y="3547103"/>
              <a:ext cx="920726" cy="920726"/>
            </a:xfrm>
            <a:prstGeom prst="rect">
              <a:avLst/>
            </a:prstGeom>
          </p:spPr>
        </p:pic>
        <p:pic>
          <p:nvPicPr>
            <p:cNvPr id="328" name="Рисунок 327" descr="Изображение выглядит как текст, Устройство вывода, Персональный компьютер, Оргтехни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B74A975-F8CA-F0E3-6D03-1B787BCED9E3}"/>
                </a:ext>
              </a:extLst>
            </p:cNvPr>
            <p:cNvPicPr>
              <a:picLocks noChangeAspect="1"/>
            </p:cNvPicPr>
            <p:nvPr/>
          </p:nvPicPr>
          <p:blipFill>
            <a:blip r:embed="rId4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674460" y="3558561"/>
              <a:ext cx="920727" cy="920727"/>
            </a:xfrm>
            <a:prstGeom prst="rect">
              <a:avLst/>
            </a:prstGeom>
          </p:spPr>
        </p:pic>
        <p:pic>
          <p:nvPicPr>
            <p:cNvPr id="329" name="Рисунок 328" descr="Изображение выглядит как мультфильм, графическая вставка, медведь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CD5D4A4-66BE-85DD-74F1-A0190681929E}"/>
                </a:ext>
              </a:extLst>
            </p:cNvPr>
            <p:cNvPicPr>
              <a:picLocks noChangeAspect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123174" y="3547103"/>
              <a:ext cx="920726" cy="920726"/>
            </a:xfrm>
            <a:prstGeom prst="rect">
              <a:avLst/>
            </a:prstGeom>
            <a:scene3d>
              <a:camera prst="isometricOffAxis1Right"/>
              <a:lightRig rig="threePt" dir="t"/>
            </a:scene3d>
          </p:spPr>
        </p:pic>
        <p:pic>
          <p:nvPicPr>
            <p:cNvPr id="330" name="Рисунок 329" descr="Изображение выглядит как аксессуар, корона, королевские драгоценности, Модный аксессуар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50972F9-6E59-A197-C88D-813DA0BB1723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2919369" y="3633877"/>
              <a:ext cx="715016" cy="705015"/>
            </a:xfrm>
            <a:prstGeom prst="rect">
              <a:avLst/>
            </a:prstGeom>
            <a:scene3d>
              <a:camera prst="isometricLeftDown"/>
              <a:lightRig rig="threePt" dir="t"/>
            </a:scene3d>
          </p:spPr>
        </p:pic>
        <p:pic>
          <p:nvPicPr>
            <p:cNvPr id="331" name="Рисунок 330" descr="Изображение выглядит как млекопитающее, верблюд, Верблюдовые, одногорбый верблюд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F7554B0-5AEF-D6C2-C3ED-762CCE5BC2B8}"/>
                </a:ext>
              </a:extLst>
            </p:cNvPr>
            <p:cNvPicPr>
              <a:picLocks noChangeAspect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59301" flipH="1">
              <a:off x="1448229" y="3575870"/>
              <a:ext cx="847307" cy="847307"/>
            </a:xfrm>
            <a:prstGeom prst="rect">
              <a:avLst/>
            </a:prstGeom>
          </p:spPr>
        </p:pic>
      </p:grpSp>
      <p:grpSp>
        <p:nvGrpSpPr>
          <p:cNvPr id="332" name="Группа 331">
            <a:extLst>
              <a:ext uri="{FF2B5EF4-FFF2-40B4-BE49-F238E27FC236}">
                <a16:creationId xmlns:a16="http://schemas.microsoft.com/office/drawing/2014/main" id="{BC8563BD-7879-C2BF-8D69-F85EB07D83F7}"/>
              </a:ext>
            </a:extLst>
          </p:cNvPr>
          <p:cNvGrpSpPr/>
          <p:nvPr/>
        </p:nvGrpSpPr>
        <p:grpSpPr>
          <a:xfrm>
            <a:off x="678123" y="5242830"/>
            <a:ext cx="4639098" cy="958119"/>
            <a:chOff x="646401" y="3530608"/>
            <a:chExt cx="4639098" cy="958119"/>
          </a:xfrm>
        </p:grpSpPr>
        <p:pic>
          <p:nvPicPr>
            <p:cNvPr id="333" name="Рисунок 332" descr="Изображение выглядит как искусство, све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242A222-2B2C-838D-EFB1-EFCDC4987C0E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46401" y="3553356"/>
              <a:ext cx="847307" cy="847307"/>
            </a:xfrm>
            <a:prstGeom prst="rect">
              <a:avLst/>
            </a:prstGeom>
          </p:spPr>
        </p:pic>
        <p:pic>
          <p:nvPicPr>
            <p:cNvPr id="334" name="Рисунок 333" descr="Изображение выглядит как зарисовка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376FCA5-8A65-92A4-8130-EEC83FD1BEFB}"/>
                </a:ext>
              </a:extLst>
            </p:cNvPr>
            <p:cNvPicPr>
              <a:picLocks noChangeAspect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34976" flipH="1">
              <a:off x="3518089" y="3568001"/>
              <a:ext cx="920726" cy="920726"/>
            </a:xfrm>
            <a:prstGeom prst="rect">
              <a:avLst/>
            </a:prstGeom>
          </p:spPr>
        </p:pic>
        <p:pic>
          <p:nvPicPr>
            <p:cNvPr id="335" name="Рисунок 334" descr="Изображение выглядит как текст, Устройство вывода, Персональный компьютер, Оргтехни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274BD26-7FD8-5457-4271-A0150796A6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28043" flipH="1">
              <a:off x="4364772" y="3530608"/>
              <a:ext cx="920727" cy="920727"/>
            </a:xfrm>
            <a:prstGeom prst="rect">
              <a:avLst/>
            </a:prstGeom>
          </p:spPr>
        </p:pic>
        <p:pic>
          <p:nvPicPr>
            <p:cNvPr id="336" name="Рисунок 335" descr="Изображение выглядит как мультфильм, графическая вставка, медведь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F80095C-AC01-3254-2539-1B2FDE0FD8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762998" y="3538149"/>
              <a:ext cx="920726" cy="920726"/>
            </a:xfrm>
            <a:prstGeom prst="rect">
              <a:avLst/>
            </a:prstGeom>
            <a:scene3d>
              <a:camera prst="perspectiveHeroicExtremeLeftFacing"/>
              <a:lightRig rig="threePt" dir="t"/>
            </a:scene3d>
          </p:spPr>
        </p:pic>
        <p:pic>
          <p:nvPicPr>
            <p:cNvPr id="337" name="Рисунок 336" descr="Изображение выглядит как аксессуар, корона, королевские драгоценности, Модный аксессуар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5727684-BF4A-6EF7-1DD8-A82D9B0E80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2122025" y="3597852"/>
              <a:ext cx="715016" cy="705015"/>
            </a:xfrm>
            <a:prstGeom prst="rect">
              <a:avLst/>
            </a:prstGeom>
          </p:spPr>
        </p:pic>
        <p:pic>
          <p:nvPicPr>
            <p:cNvPr id="338" name="Рисунок 337" descr="Изображение выглядит как млекопитающее, верблюд, Верблюдовые, одногорбый верблюд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DA04238-EFEE-A559-B777-0C054A176E00}"/>
                </a:ext>
              </a:extLst>
            </p:cNvPr>
            <p:cNvPicPr>
              <a:picLocks noChangeAspect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46642" y="3567318"/>
              <a:ext cx="847307" cy="847307"/>
            </a:xfrm>
            <a:prstGeom prst="rect">
              <a:avLst/>
            </a:prstGeom>
            <a:scene3d>
              <a:camera prst="isometricOffAxis1Right"/>
              <a:lightRig rig="threePt" dir="t"/>
            </a:scene3d>
          </p:spPr>
        </p:pic>
      </p:grpSp>
      <p:grpSp>
        <p:nvGrpSpPr>
          <p:cNvPr id="339" name="Группа 338">
            <a:extLst>
              <a:ext uri="{FF2B5EF4-FFF2-40B4-BE49-F238E27FC236}">
                <a16:creationId xmlns:a16="http://schemas.microsoft.com/office/drawing/2014/main" id="{2CA5CEBE-9E2D-5BA1-5A76-7955E58C9709}"/>
              </a:ext>
            </a:extLst>
          </p:cNvPr>
          <p:cNvGrpSpPr/>
          <p:nvPr/>
        </p:nvGrpSpPr>
        <p:grpSpPr>
          <a:xfrm>
            <a:off x="6794006" y="3516646"/>
            <a:ext cx="4611409" cy="971398"/>
            <a:chOff x="646401" y="3526085"/>
            <a:chExt cx="4611409" cy="971398"/>
          </a:xfrm>
        </p:grpSpPr>
        <p:pic>
          <p:nvPicPr>
            <p:cNvPr id="340" name="Рисунок 339" descr="Изображение выглядит как искусство, све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4D2FC20-879B-3339-EFA8-1F615668A3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46401" y="3553356"/>
              <a:ext cx="847307" cy="847307"/>
            </a:xfrm>
            <a:prstGeom prst="rect">
              <a:avLst/>
            </a:prstGeom>
          </p:spPr>
        </p:pic>
        <p:pic>
          <p:nvPicPr>
            <p:cNvPr id="341" name="Рисунок 340" descr="Изображение выглядит как зарисовка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5C871A4-9C47-7948-3D70-307554E4E0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673549" y="3576757"/>
              <a:ext cx="920726" cy="920726"/>
            </a:xfrm>
            <a:prstGeom prst="rect">
              <a:avLst/>
            </a:prstGeom>
            <a:scene3d>
              <a:camera prst="isometricLeftDown"/>
              <a:lightRig rig="threePt" dir="t"/>
            </a:scene3d>
          </p:spPr>
        </p:pic>
        <p:pic>
          <p:nvPicPr>
            <p:cNvPr id="342" name="Рисунок 341" descr="Изображение выглядит как текст, Устройство вывода, Персональный компьютер, Оргтехни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C221904-4BA8-1707-CE9E-DEA386FAD4D4}"/>
                </a:ext>
              </a:extLst>
            </p:cNvPr>
            <p:cNvPicPr>
              <a:picLocks noChangeAspect="1"/>
            </p:cNvPicPr>
            <p:nvPr/>
          </p:nvPicPr>
          <p:blipFill>
            <a:blip r:embed="rId4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078405" y="3557277"/>
              <a:ext cx="920727" cy="920727"/>
            </a:xfrm>
            <a:prstGeom prst="rect">
              <a:avLst/>
            </a:prstGeom>
            <a:scene3d>
              <a:camera prst="isometricRightUp"/>
              <a:lightRig rig="threePt" dir="t"/>
            </a:scene3d>
          </p:spPr>
        </p:pic>
        <p:pic>
          <p:nvPicPr>
            <p:cNvPr id="343" name="Рисунок 342" descr="Изображение выглядит как мультфильм, графическая вставка, медведь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8261800-37D3-32D5-48EB-9E4302A2ECE1}"/>
                </a:ext>
              </a:extLst>
            </p:cNvPr>
            <p:cNvPicPr>
              <a:picLocks noChangeAspect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2906035" y="3526085"/>
              <a:ext cx="920726" cy="920726"/>
            </a:xfrm>
            <a:prstGeom prst="rect">
              <a:avLst/>
            </a:prstGeom>
          </p:spPr>
        </p:pic>
        <p:pic>
          <p:nvPicPr>
            <p:cNvPr id="344" name="Рисунок 343" descr="Изображение выглядит как аксессуар, корона, королевские драгоценности, Модный аксессуар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7D6A81A-551F-7A75-1521-D8AE91405423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42794" y="3624501"/>
              <a:ext cx="715016" cy="705015"/>
            </a:xfrm>
            <a:prstGeom prst="rect">
              <a:avLst/>
            </a:prstGeom>
          </p:spPr>
        </p:pic>
        <p:pic>
          <p:nvPicPr>
            <p:cNvPr id="345" name="Рисунок 344" descr="Изображение выглядит как млекопитающее, верблюд, Верблюдовые, одногорбый верблюд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5C51995-6DF3-3C96-5E60-1F1A169AF6E8}"/>
                </a:ext>
              </a:extLst>
            </p:cNvPr>
            <p:cNvPicPr>
              <a:picLocks noChangeAspect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426781" y="3566476"/>
              <a:ext cx="847307" cy="847307"/>
            </a:xfrm>
            <a:prstGeom prst="rect">
              <a:avLst/>
            </a:prstGeom>
          </p:spPr>
        </p:pic>
      </p:grpSp>
      <p:grpSp>
        <p:nvGrpSpPr>
          <p:cNvPr id="346" name="Группа 345">
            <a:extLst>
              <a:ext uri="{FF2B5EF4-FFF2-40B4-BE49-F238E27FC236}">
                <a16:creationId xmlns:a16="http://schemas.microsoft.com/office/drawing/2014/main" id="{2C2E2506-3E98-863A-F1E2-E79CB501FE96}"/>
              </a:ext>
            </a:extLst>
          </p:cNvPr>
          <p:cNvGrpSpPr/>
          <p:nvPr/>
        </p:nvGrpSpPr>
        <p:grpSpPr>
          <a:xfrm>
            <a:off x="6792332" y="5194352"/>
            <a:ext cx="4639098" cy="992060"/>
            <a:chOff x="646401" y="3496667"/>
            <a:chExt cx="4639098" cy="992060"/>
          </a:xfrm>
        </p:grpSpPr>
        <p:pic>
          <p:nvPicPr>
            <p:cNvPr id="347" name="Рисунок 346" descr="Изображение выглядит как искусство, све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5313623-3FE8-2499-032C-3319C409D4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46401" y="3553356"/>
              <a:ext cx="847307" cy="847307"/>
            </a:xfrm>
            <a:prstGeom prst="rect">
              <a:avLst/>
            </a:prstGeom>
            <a:scene3d>
              <a:camera prst="isometricOffAxis1Right"/>
              <a:lightRig rig="threePt" dir="t"/>
            </a:scene3d>
          </p:spPr>
        </p:pic>
        <p:pic>
          <p:nvPicPr>
            <p:cNvPr id="348" name="Рисунок 347" descr="Изображение выглядит как зарисовка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030C0F4-70D0-BA59-B21D-C26EE1AC4E76}"/>
                </a:ext>
              </a:extLst>
            </p:cNvPr>
            <p:cNvPicPr>
              <a:picLocks noChangeAspect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518089" y="3568001"/>
              <a:ext cx="920726" cy="920726"/>
            </a:xfrm>
            <a:prstGeom prst="rect">
              <a:avLst/>
            </a:prstGeom>
            <a:scene3d>
              <a:camera prst="isometricOffAxis2Left"/>
              <a:lightRig rig="threePt" dir="t"/>
            </a:scene3d>
          </p:spPr>
        </p:pic>
        <p:pic>
          <p:nvPicPr>
            <p:cNvPr id="349" name="Рисунок 348" descr="Изображение выглядит как текст, Устройство вывода, Персональный компьютер, Оргтехни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000657F-3272-747A-FFC0-709ACB0267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364772" y="3530608"/>
              <a:ext cx="920727" cy="920727"/>
            </a:xfrm>
            <a:prstGeom prst="rect">
              <a:avLst/>
            </a:prstGeom>
          </p:spPr>
        </p:pic>
        <p:pic>
          <p:nvPicPr>
            <p:cNvPr id="350" name="Рисунок 349" descr="Изображение выглядит как мультфильм, графическая вставка, медведь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DB462A5-0435-E795-5C1F-99E098C3F81A}"/>
                </a:ext>
              </a:extLst>
            </p:cNvPr>
            <p:cNvPicPr>
              <a:picLocks noChangeAspect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0608" y="3496667"/>
              <a:ext cx="920726" cy="920726"/>
            </a:xfrm>
            <a:prstGeom prst="rect">
              <a:avLst/>
            </a:prstGeom>
          </p:spPr>
        </p:pic>
        <p:pic>
          <p:nvPicPr>
            <p:cNvPr id="351" name="Рисунок 350" descr="Изображение выглядит как аксессуар, корона, королевские драгоценности, Модный аксессуар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6BEDD23-32DE-64F4-A275-787F597D87FA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699530" flipH="1">
              <a:off x="2158851" y="3593466"/>
              <a:ext cx="715016" cy="705015"/>
            </a:xfrm>
            <a:prstGeom prst="rect">
              <a:avLst/>
            </a:prstGeom>
          </p:spPr>
        </p:pic>
        <p:pic>
          <p:nvPicPr>
            <p:cNvPr id="352" name="Рисунок 351" descr="Изображение выглядит как млекопитающее, верблюд, Верблюдовые, одногорбый верблюд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EA8F64C-757A-CAE5-1474-A13FC727D7DE}"/>
                </a:ext>
              </a:extLst>
            </p:cNvPr>
            <p:cNvPicPr>
              <a:picLocks noChangeAspect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827695" y="3567893"/>
              <a:ext cx="847307" cy="847307"/>
            </a:xfrm>
            <a:prstGeom prst="rect">
              <a:avLst/>
            </a:prstGeom>
          </p:spPr>
        </p:pic>
      </p:grpSp>
      <p:sp>
        <p:nvSpPr>
          <p:cNvPr id="314" name="Прямоугольник: скругленные углы 313">
            <a:extLst>
              <a:ext uri="{FF2B5EF4-FFF2-40B4-BE49-F238E27FC236}">
                <a16:creationId xmlns:a16="http://schemas.microsoft.com/office/drawing/2014/main" id="{B108CB52-2DD3-8611-75DD-CE8B9D327F01}"/>
              </a:ext>
            </a:extLst>
          </p:cNvPr>
          <p:cNvSpPr/>
          <p:nvPr/>
        </p:nvSpPr>
        <p:spPr>
          <a:xfrm>
            <a:off x="690538" y="5148742"/>
            <a:ext cx="4715387" cy="1063932"/>
          </a:xfrm>
          <a:prstGeom prst="roundRect">
            <a:avLst/>
          </a:prstGeom>
          <a:solidFill>
            <a:schemeClr val="accent6">
              <a:alpha val="46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15" name="Прямоугольник: скругленные углы 314">
            <a:extLst>
              <a:ext uri="{FF2B5EF4-FFF2-40B4-BE49-F238E27FC236}">
                <a16:creationId xmlns:a16="http://schemas.microsoft.com/office/drawing/2014/main" id="{1230A390-3A0D-F8DA-0EDC-044BD84ECDC0}"/>
              </a:ext>
            </a:extLst>
          </p:cNvPr>
          <p:cNvSpPr/>
          <p:nvPr/>
        </p:nvSpPr>
        <p:spPr>
          <a:xfrm>
            <a:off x="6817375" y="3461096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16" name="Прямоугольник: скругленные углы 315">
            <a:extLst>
              <a:ext uri="{FF2B5EF4-FFF2-40B4-BE49-F238E27FC236}">
                <a16:creationId xmlns:a16="http://schemas.microsoft.com/office/drawing/2014/main" id="{4CFDF1AF-DA9C-BFD9-8E66-CEC5955A377B}"/>
              </a:ext>
            </a:extLst>
          </p:cNvPr>
          <p:cNvSpPr/>
          <p:nvPr/>
        </p:nvSpPr>
        <p:spPr>
          <a:xfrm>
            <a:off x="6806952" y="5135732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17" name="Прямоугольник: скругленные углы 316">
            <a:extLst>
              <a:ext uri="{FF2B5EF4-FFF2-40B4-BE49-F238E27FC236}">
                <a16:creationId xmlns:a16="http://schemas.microsoft.com/office/drawing/2014/main" id="{6094B554-F510-B9B0-5814-CF74231B6C9E}"/>
              </a:ext>
            </a:extLst>
          </p:cNvPr>
          <p:cNvSpPr/>
          <p:nvPr/>
        </p:nvSpPr>
        <p:spPr>
          <a:xfrm>
            <a:off x="681108" y="3468380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353" name="подаоркРисунок 40">
            <a:extLst>
              <a:ext uri="{FF2B5EF4-FFF2-40B4-BE49-F238E27FC236}">
                <a16:creationId xmlns:a16="http://schemas.microsoft.com/office/drawing/2014/main" id="{4679FE6D-A5D0-16DD-4FB5-3BB73460A025}"/>
              </a:ext>
            </a:extLst>
          </p:cNvPr>
          <p:cNvPicPr>
            <a:picLocks noChangeAspect="1"/>
          </p:cNvPicPr>
          <p:nvPr/>
        </p:nvPicPr>
        <p:blipFill rotWithShape="1"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156803" y="186079"/>
            <a:ext cx="1009182" cy="1018948"/>
          </a:xfrm>
          <a:prstGeom prst="rect">
            <a:avLst/>
          </a:prstGeom>
        </p:spPr>
      </p:pic>
      <p:pic>
        <p:nvPicPr>
          <p:cNvPr id="354" name="Рисунок 353">
            <a:extLst>
              <a:ext uri="{FF2B5EF4-FFF2-40B4-BE49-F238E27FC236}">
                <a16:creationId xmlns:a16="http://schemas.microsoft.com/office/drawing/2014/main" id="{1C8936C8-21BF-13B4-C6ED-EAE1DFD031F3}"/>
              </a:ext>
            </a:extLst>
          </p:cNvPr>
          <p:cNvPicPr>
            <a:picLocks noChangeAspect="1"/>
          </p:cNvPicPr>
          <p:nvPr/>
        </p:nvPicPr>
        <p:blipFill rotWithShape="1"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4061383" y="1802864"/>
            <a:ext cx="3989767" cy="381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106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3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9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5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9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2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5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8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2" fill="hold">
                      <p:stCondLst>
                        <p:cond delay="indefinite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6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5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6" fill="hold">
                      <p:stCondLst>
                        <p:cond delay="indefinite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9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2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5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8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4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7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0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3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7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0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3" dur="5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6"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9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0" fill="hold">
                      <p:stCondLst>
                        <p:cond delay="indefinite"/>
                      </p:stCondLst>
                      <p:childTnLst>
                        <p:par>
                          <p:cTn id="311" fill="hold">
                            <p:stCondLst>
                              <p:cond delay="0"/>
                            </p:stCondLst>
                            <p:childTnLst>
                              <p:par>
                                <p:cTn id="3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4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0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3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4" fill="hold">
                      <p:stCondLst>
                        <p:cond delay="indefinite"/>
                      </p:stCondLst>
                      <p:childTnLst>
                        <p:par>
                          <p:cTn id="325" fill="hold">
                            <p:stCondLst>
                              <p:cond delay="0"/>
                            </p:stCondLst>
                            <p:childTnLst>
                              <p:par>
                                <p:cTn id="3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7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0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3" dur="5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6"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9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2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5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8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1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5" dur="5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8" dur="5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1" dur="5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4" dur="50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7" dur="50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8" fill="hold">
                      <p:stCondLst>
                        <p:cond delay="indefinite"/>
                      </p:stCondLst>
                      <p:childTnLst>
                        <p:par>
                          <p:cTn id="369" fill="hold">
                            <p:stCondLst>
                              <p:cond delay="0"/>
                            </p:stCondLst>
                            <p:childTnLst>
                              <p:par>
                                <p:cTn id="3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2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5" dur="5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8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1" dur="5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2" fill="hold">
                      <p:stCondLst>
                        <p:cond delay="indefinite"/>
                      </p:stCondLst>
                      <p:childTnLst>
                        <p:par>
                          <p:cTn id="383" fill="hold">
                            <p:stCondLst>
                              <p:cond delay="0"/>
                            </p:stCondLst>
                            <p:childTnLst>
                              <p:par>
                                <p:cTn id="3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5" dur="5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8" dur="5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1" dur="5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4" dur="50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7" dur="50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0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3" dur="5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6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9" dur="5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3" dur="5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6" dur="5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9" dur="5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2" dur="50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5" dur="5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6" fill="hold">
                      <p:stCondLst>
                        <p:cond delay="indefinite"/>
                      </p:stCondLst>
                      <p:childTnLst>
                        <p:par>
                          <p:cTn id="427" fill="hold">
                            <p:stCondLst>
                              <p:cond delay="0"/>
                            </p:stCondLst>
                            <p:childTnLst>
                              <p:par>
                                <p:cTn id="4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0" dur="50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3" dur="50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6" dur="5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9" dur="5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0" fill="hold">
                      <p:stCondLst>
                        <p:cond delay="indefinite"/>
                      </p:stCondLst>
                      <p:childTnLst>
                        <p:par>
                          <p:cTn id="441" fill="hold">
                            <p:stCondLst>
                              <p:cond delay="0"/>
                            </p:stCondLst>
                            <p:childTnLst>
                              <p:par>
                                <p:cTn id="4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3" dur="5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6" dur="5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9" dur="5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2" dur="50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5" dur="5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8" dur="50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1" dur="50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4" dur="5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7" dur="5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9" restart="whenNotActive" fill="hold" evtFilter="cancelBubble" nodeType="interactiveSeq">
                <p:stCondLst>
                  <p:cond evt="onClick" delay="0">
                    <p:tgtEl>
                      <p:spTgt spid="3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0" fill="hold">
                      <p:stCondLst>
                        <p:cond delay="0"/>
                      </p:stCondLst>
                      <p:childTnLst>
                        <p:par>
                          <p:cTn id="471" fill="hold">
                            <p:stCondLst>
                              <p:cond delay="0"/>
                            </p:stCondLst>
                            <p:childTnLst>
                              <p:par>
                                <p:cTn id="47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4" dur="500" fill="hold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5" dur="500" fill="hold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6" dur="5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7" fill="hold">
                      <p:stCondLst>
                        <p:cond delay="indefinite"/>
                      </p:stCondLst>
                      <p:childTnLst>
                        <p:par>
                          <p:cTn id="478" fill="hold">
                            <p:stCondLst>
                              <p:cond delay="0"/>
                            </p:stCondLst>
                            <p:childTnLst>
                              <p:par>
                                <p:cTn id="47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0" dur="500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1" dur="500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2" dur="5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3"/>
                  </p:tgtEl>
                </p:cond>
              </p:nextCondLst>
            </p:seq>
          </p:childTnLst>
        </p:cTn>
      </p:par>
    </p:tnLst>
    <p:bldLst>
      <p:bldP spid="73" grpId="0" animBg="1"/>
      <p:bldP spid="73" grpId="1" animBg="1"/>
      <p:bldP spid="74" grpId="0" animBg="1"/>
      <p:bldP spid="74" grpId="1" animBg="1"/>
      <p:bldP spid="75" grpId="0" animBg="1"/>
      <p:bldP spid="75" grpId="1" animBg="1"/>
      <p:bldP spid="76" grpId="0" animBg="1"/>
      <p:bldP spid="76" grpId="1" animBg="1"/>
      <p:bldP spid="3" grpId="0" animBg="1"/>
      <p:bldP spid="3" grpId="1" animBg="1"/>
      <p:bldP spid="4" grpId="0" animBg="1"/>
      <p:bldP spid="4" grpId="1" animBg="1"/>
      <p:bldP spid="6" grpId="0" animBg="1"/>
      <p:bldP spid="6" grpId="1" animBg="1"/>
      <p:bldP spid="8" grpId="0" animBg="1"/>
      <p:bldP spid="8" grpId="1" animBg="1"/>
      <p:bldP spid="86" grpId="0" animBg="1"/>
      <p:bldP spid="86" grpId="1" animBg="1"/>
      <p:bldP spid="87" grpId="0" animBg="1"/>
      <p:bldP spid="87" grpId="1" animBg="1"/>
      <p:bldP spid="88" grpId="0" animBg="1"/>
      <p:bldP spid="88" grpId="1" animBg="1"/>
      <p:bldP spid="89" grpId="0" animBg="1"/>
      <p:bldP spid="89" grpId="1" animBg="1"/>
      <p:bldP spid="125" grpId="0" animBg="1"/>
      <p:bldP spid="125" grpId="1" animBg="1"/>
      <p:bldP spid="126" grpId="0" animBg="1"/>
      <p:bldP spid="126" grpId="1" animBg="1"/>
      <p:bldP spid="127" grpId="0" animBg="1"/>
      <p:bldP spid="127" grpId="1" animBg="1"/>
      <p:bldP spid="128" grpId="0" animBg="1"/>
      <p:bldP spid="128" grpId="1" animBg="1"/>
      <p:bldP spid="199" grpId="0" animBg="1"/>
      <p:bldP spid="199" grpId="1" animBg="1"/>
      <p:bldP spid="197" grpId="0" animBg="1"/>
      <p:bldP spid="197" grpId="1" animBg="1"/>
      <p:bldP spid="198" grpId="0" animBg="1"/>
      <p:bldP spid="198" grpId="1" animBg="1"/>
      <p:bldP spid="200" grpId="0" animBg="1"/>
      <p:bldP spid="200" grpId="1" animBg="1"/>
      <p:bldP spid="236" grpId="0" animBg="1"/>
      <p:bldP spid="236" grpId="1" animBg="1"/>
      <p:bldP spid="237" grpId="0" animBg="1"/>
      <p:bldP spid="237" grpId="1" animBg="1"/>
      <p:bldP spid="238" grpId="0" animBg="1"/>
      <p:bldP spid="238" grpId="1" animBg="1"/>
      <p:bldP spid="239" grpId="0" animBg="1"/>
      <p:bldP spid="239" grpId="1" animBg="1"/>
      <p:bldP spid="275" grpId="0" animBg="1"/>
      <p:bldP spid="275" grpId="1" animBg="1"/>
      <p:bldP spid="276" grpId="0" animBg="1"/>
      <p:bldP spid="276" grpId="1" animBg="1"/>
      <p:bldP spid="277" grpId="0" animBg="1"/>
      <p:bldP spid="277" grpId="1" animBg="1"/>
      <p:bldP spid="278" grpId="0" animBg="1"/>
      <p:bldP spid="278" grpId="1" animBg="1"/>
      <p:bldP spid="314" grpId="0" animBg="1"/>
      <p:bldP spid="314" grpId="1" animBg="1"/>
      <p:bldP spid="315" grpId="0" animBg="1"/>
      <p:bldP spid="315" grpId="1" animBg="1"/>
      <p:bldP spid="316" grpId="0" animBg="1"/>
      <p:bldP spid="316" grpId="1" animBg="1"/>
      <p:bldP spid="317" grpId="0" animBg="1"/>
      <p:bldP spid="317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02D60EC3-EE62-44FD-BB17-E0AA00DB1803}"/>
</file>

<file path=customXml/itemProps2.xml><?xml version="1.0" encoding="utf-8"?>
<ds:datastoreItem xmlns:ds="http://schemas.openxmlformats.org/officeDocument/2006/customXml" ds:itemID="{FE449F94-C0A4-4825-B5C9-C8CBC517085F}"/>
</file>

<file path=customXml/itemProps3.xml><?xml version="1.0" encoding="utf-8"?>
<ds:datastoreItem xmlns:ds="http://schemas.openxmlformats.org/officeDocument/2006/customXml" ds:itemID="{19840925-0EBD-40A3-ABF1-87CD950E18CD}"/>
</file>

<file path=docProps/app.xml><?xml version="1.0" encoding="utf-8"?>
<Properties xmlns="http://schemas.openxmlformats.org/officeDocument/2006/extended-properties" xmlns:vt="http://schemas.openxmlformats.org/officeDocument/2006/docPropsVTypes">
  <TotalTime>82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8</cp:revision>
  <dcterms:created xsi:type="dcterms:W3CDTF">2025-02-10T10:27:52Z</dcterms:created>
  <dcterms:modified xsi:type="dcterms:W3CDTF">2025-02-10T13:43:59Z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