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D1229-95E2-4040-85D8-9434A7F91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CA47AB-D461-49C0-A89C-FCC6AE92F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426F16-3208-4165-8A1B-E25EC87B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EDC2F3-F8CB-4985-B38F-452493EC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566-21FA-4BB0-93F4-37574219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2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A9746-FC18-407A-897B-187C62DD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8979B4-FD37-4789-9083-359B857E6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BF2E86-6E34-45A4-9FBE-2870FEB4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20B32-9958-48BB-B991-5880CE39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E0A90-BE08-4E1B-B476-4C27DA1A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0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8059C3-93C8-4D44-9EC9-9F3C772FB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F85D35-E0A8-4674-8F92-E8C5B75F8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CE9DE-CA5A-4212-A669-01E0F338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2F2BB-6550-4665-8770-2B97C8DB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F5DFE-CF94-406A-8DF0-2BC60731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6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F7C7E-B05C-468C-9F6C-043B0EE3A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1F506-A9EA-4C35-8DA8-997BD4236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8ADA9-83BA-4742-B32D-5474EDC8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CF18D6-EB75-477C-AA89-6247F5C9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0824F-7B01-4E30-9A10-FDA1DA56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9F370-9ACE-4027-9E2B-37980B77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5D16FC-4B23-474B-AD8D-8171336B6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81BB1-4F2D-4138-852E-FFBCEF54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CA125-6B5D-47BC-8290-1405D93A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D2CEA9-F7BF-465C-9FC3-F85F3062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112AA-DB3C-4AC3-997D-578541CE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26934-7DBD-44EC-B74F-722B8EF62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11DE64-29CD-4DB4-87AB-683AC878D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74EC83-C0C2-4E9F-88FE-3BECD0E6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7EA79-DD13-4F9D-8B28-30B976D8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AF97BF-5146-40EE-B998-15A38254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5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5EC40-40EF-49BD-8C14-76858B508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0CC8DF-F44B-4A51-B8C3-95099CB29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D0D70E-97CD-4CD1-AEAB-4E500C850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051D30-5C54-4EA5-91C5-B1306266D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229A6E-3491-46CF-9A12-63022FEAA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091EAD-296B-41F1-B736-77497EE7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08364B-A40D-4631-AB88-399E2868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854D64-3EBE-4586-AE97-49247335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9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98BAA-68D8-4694-92EB-FAACEE05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8A107C-41A2-4DF6-9CF9-2B07C181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4CB386-640D-40F8-84E1-2D722FB1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8081C2-6A4A-4E20-BEA7-2C93484F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5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3B74F-3937-48FB-8C07-5E19F9AB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639BEE-C575-4A4F-AA4E-6F860ABA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7AC18C-290A-40C8-B7B6-77BD5B97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4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D5A12-297D-449D-A9C0-227447AB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911844-06D1-4BE5-A5C8-035C25861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CC4C98-1D17-4122-BA17-E01E322B4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91E2C8-5ED2-491E-8280-1F855183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9DD853-646F-4199-82E3-50CCB150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8DAC53-CA8F-4F82-90A8-E84B8AB8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9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790C2-0D10-4C92-AB81-8FC9D822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5CDB5E-B9D7-4E72-BC06-F0280C1AA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6531F0-8A85-40E2-A8AA-2F55963FE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8FB3BA-3132-4310-AD76-384FC0DA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B5C4AB-8144-47F6-9598-3341007C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54906C-7B2C-40D5-BE9C-AE328D14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138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ED9D1-0137-4B9B-AC15-2906EEA4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ECCB55-F9B9-4F2F-9270-61C7CB50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4A3EF9-901B-4895-8D82-AC9627E57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1388E-130B-4EEE-9046-C601B641D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573EB-0E50-4B9C-B708-484D4B4DF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7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27D62B-7C74-4E30-83DC-FFE31357E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721A5-CC6A-4E9D-B441-DE39CF78C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4342" r="10262" b="3685"/>
          <a:stretch/>
        </p:blipFill>
        <p:spPr>
          <a:xfrm>
            <a:off x="138113" y="379277"/>
            <a:ext cx="5610225" cy="63661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FFD1C5-E6C3-41D9-804E-1FF2B08C2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8" y="4345126"/>
            <a:ext cx="3524250" cy="273194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19C6CAB-B8C8-483A-902F-9CB5F6EEC4C9}"/>
              </a:ext>
            </a:extLst>
          </p:cNvPr>
          <p:cNvGrpSpPr/>
          <p:nvPr/>
        </p:nvGrpSpPr>
        <p:grpSpPr>
          <a:xfrm>
            <a:off x="5806907" y="3367043"/>
            <a:ext cx="2752724" cy="2752724"/>
            <a:chOff x="4732519" y="1270070"/>
            <a:chExt cx="2752724" cy="275272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27671A5-3763-43A8-9741-7E3DC400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519" y="1270070"/>
              <a:ext cx="2752724" cy="2752724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30E3FBC-EC92-4316-B199-8825F8627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8270">
              <a:off x="5498875" y="2450540"/>
              <a:ext cx="1141843" cy="117738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DF7EB3-41E8-4EE2-B0F6-87BFFDF180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51172" r="7271" b="7190"/>
          <a:stretch/>
        </p:blipFill>
        <p:spPr>
          <a:xfrm>
            <a:off x="5493301" y="5753100"/>
            <a:ext cx="3100836" cy="1185862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C9232E6-0AAE-4C57-92C3-6D1A9419996F}"/>
              </a:ext>
            </a:extLst>
          </p:cNvPr>
          <p:cNvGrpSpPr/>
          <p:nvPr/>
        </p:nvGrpSpPr>
        <p:grpSpPr>
          <a:xfrm>
            <a:off x="5815264" y="3372214"/>
            <a:ext cx="2752724" cy="2752724"/>
            <a:chOff x="5852977" y="-580161"/>
            <a:chExt cx="2752724" cy="275272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445543F-6445-4973-8524-EC284F04D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977" y="-580161"/>
              <a:ext cx="2752724" cy="2752724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7445964-2BA6-4CEC-934B-83C8F8FD6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964" y="643676"/>
              <a:ext cx="1092283" cy="109228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0C9FC66-68F8-41B5-9A3A-FCA3676E90D1}"/>
              </a:ext>
            </a:extLst>
          </p:cNvPr>
          <p:cNvGrpSpPr/>
          <p:nvPr/>
        </p:nvGrpSpPr>
        <p:grpSpPr>
          <a:xfrm>
            <a:off x="5806907" y="3367043"/>
            <a:ext cx="2752724" cy="2752724"/>
            <a:chOff x="4628948" y="1803797"/>
            <a:chExt cx="2752724" cy="275272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04CA5F1-E9AA-42D5-B869-248893F48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948" y="1803797"/>
              <a:ext cx="2752724" cy="275272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96ADAF8-22B9-4400-8A32-576618ED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9238" y="2968981"/>
              <a:ext cx="1223111" cy="1223111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DA5C1CA-2AD0-46DB-89BF-FE59EE63ED38}"/>
              </a:ext>
            </a:extLst>
          </p:cNvPr>
          <p:cNvGrpSpPr/>
          <p:nvPr/>
        </p:nvGrpSpPr>
        <p:grpSpPr>
          <a:xfrm>
            <a:off x="5823621" y="3347299"/>
            <a:ext cx="2752724" cy="2752724"/>
            <a:chOff x="9216485" y="1056436"/>
            <a:chExt cx="2752724" cy="275272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D0BBA34-3E6A-43A0-B028-C4AB65B4C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485" y="1056436"/>
              <a:ext cx="2752724" cy="2752724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A5DA235-D0D3-4088-99C3-8286B284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3069" y="2267598"/>
              <a:ext cx="1047102" cy="1047102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8EDFEA8-9BF6-4D8A-843B-DBBF8D40A2BE}"/>
              </a:ext>
            </a:extLst>
          </p:cNvPr>
          <p:cNvGrpSpPr/>
          <p:nvPr/>
        </p:nvGrpSpPr>
        <p:grpSpPr>
          <a:xfrm>
            <a:off x="5831978" y="3375913"/>
            <a:ext cx="2752724" cy="2752724"/>
            <a:chOff x="8371147" y="2146351"/>
            <a:chExt cx="2752724" cy="275272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D775166-C228-4D0C-B1F3-1C831A986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147" y="2146351"/>
              <a:ext cx="2752724" cy="275272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4EBFD3A-63B4-47DF-AA3E-D97EF769B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8341" y="3268513"/>
              <a:ext cx="1229404" cy="1242545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6F8E687-8872-4146-B71D-D75986D600AB}"/>
              </a:ext>
            </a:extLst>
          </p:cNvPr>
          <p:cNvGrpSpPr/>
          <p:nvPr/>
        </p:nvGrpSpPr>
        <p:grpSpPr>
          <a:xfrm>
            <a:off x="5823621" y="3375913"/>
            <a:ext cx="2752724" cy="2752724"/>
            <a:chOff x="4986995" y="-877617"/>
            <a:chExt cx="2752724" cy="275272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323FCBB-CCA1-463D-BC58-56ECF590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995" y="-877617"/>
              <a:ext cx="2752724" cy="275272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04F078-ABAF-4A5A-AAD3-E3BE77CC0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210" y="316644"/>
              <a:ext cx="1085013" cy="108501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DEE760B-5C7D-4B57-984B-BFEFB240E3C3}"/>
              </a:ext>
            </a:extLst>
          </p:cNvPr>
          <p:cNvGrpSpPr/>
          <p:nvPr/>
        </p:nvGrpSpPr>
        <p:grpSpPr>
          <a:xfrm>
            <a:off x="5825542" y="3363344"/>
            <a:ext cx="2752724" cy="2752724"/>
            <a:chOff x="8619519" y="-555484"/>
            <a:chExt cx="2752724" cy="275272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45F1FFE-094D-4941-A764-F99C6B09C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519" y="-555484"/>
              <a:ext cx="2752724" cy="2752724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E312B92-1E55-479D-A46A-FDC6D1E64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7745" y="576804"/>
              <a:ext cx="1243660" cy="124366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375FC5-8386-4D7A-981D-F92570A296CA}"/>
              </a:ext>
            </a:extLst>
          </p:cNvPr>
          <p:cNvGrpSpPr/>
          <p:nvPr/>
        </p:nvGrpSpPr>
        <p:grpSpPr>
          <a:xfrm>
            <a:off x="5823621" y="3347299"/>
            <a:ext cx="2752724" cy="2752724"/>
            <a:chOff x="3811684" y="1949038"/>
            <a:chExt cx="2752724" cy="275272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596EACE-1F05-49DD-9920-5130D1CA7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684" y="1949038"/>
              <a:ext cx="2752724" cy="2752724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A750423-90D7-4DE1-9420-0C6C3E604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5250" r="95250">
                          <a14:foregroundMark x1="6250" y1="48750" x2="5250" y2="45750"/>
                          <a14:foregroundMark x1="92250" y1="51500" x2="95250" y2="46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340" y="3077286"/>
              <a:ext cx="1223787" cy="1286046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B82B324-77DC-4143-BFED-A57B4D237A7B}"/>
              </a:ext>
            </a:extLst>
          </p:cNvPr>
          <p:cNvGrpSpPr/>
          <p:nvPr/>
        </p:nvGrpSpPr>
        <p:grpSpPr>
          <a:xfrm>
            <a:off x="5825759" y="3356169"/>
            <a:ext cx="2752724" cy="2752724"/>
            <a:chOff x="9931436" y="745951"/>
            <a:chExt cx="2752724" cy="275272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AD879C9-ADBE-436F-9F9D-69A2A1A19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36" y="745951"/>
              <a:ext cx="2752724" cy="275272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3ECBC5E6-3968-4F42-B4BB-5C5FD09FC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639" y="1936791"/>
              <a:ext cx="1125039" cy="1125039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610D7A7-ACAE-4D89-9061-5A1E429E2AED}"/>
              </a:ext>
            </a:extLst>
          </p:cNvPr>
          <p:cNvGrpSpPr/>
          <p:nvPr/>
        </p:nvGrpSpPr>
        <p:grpSpPr>
          <a:xfrm>
            <a:off x="5815264" y="3387780"/>
            <a:ext cx="2752724" cy="2752724"/>
            <a:chOff x="5805922" y="1735959"/>
            <a:chExt cx="2752724" cy="2752724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D821AA3-F670-4953-B848-CAF78ECD3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922" y="1735959"/>
              <a:ext cx="2752724" cy="275272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BE20D43-82A6-4E58-B3D4-75D2ADCCF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78118" y="2732175"/>
              <a:ext cx="1511395" cy="1511395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3D9A94C-CF40-491C-9D5B-A33E21BF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5774" y="57696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CAB2BB-F0F2-4B58-8C63-AC27FF42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6742" y="519931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53488" y="3314700"/>
            <a:ext cx="3248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43997 -0.31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34296 -0.378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23294 -0.3171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47018 -0.126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21081 -0.0858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4858 0.0395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34063 -0.1921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34205 -0.5652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22279 0.1043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34687 0.00949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2024-11-25T10:33:36Z</dcterms:created>
  <dcterms:modified xsi:type="dcterms:W3CDTF">2024-11-25T11:27:57Z</dcterms:modified>
</cp:coreProperties>
</file>