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62793" y="1585324"/>
            <a:ext cx="4600575" cy="452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18</cp:revision>
  <dcterms:modified xsi:type="dcterms:W3CDTF">2024-12-11T13:10:56Z</dcterms:modified>
</cp:coreProperties>
</file>