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77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1555" y="1116094"/>
            <a:ext cx="8060111" cy="4593872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1" y="1291148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41" y="1312611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22" y="3385601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217" y="1223199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3746" y="3590733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96" y="3413030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29" y="1655413"/>
            <a:ext cx="3272241" cy="3366763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6088" y="1785118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9</cp:revision>
  <dcterms:created xsi:type="dcterms:W3CDTF">2024-04-23T06:47:27Z</dcterms:created>
  <dcterms:modified xsi:type="dcterms:W3CDTF">2024-10-24T07:05:19Z</dcterms:modified>
</cp:coreProperties>
</file>