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308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503A55-BE3A-43D3-94A0-2411C1D14362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1F351D-6C6F-4741-8254-B1F68FF20C1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231404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1F351D-6C6F-4741-8254-B1F68FF20C17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1613160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9373F2-14F0-FA55-D1B5-753A7F8C5F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0638A3B-57DC-BA8F-AD6B-187F8871CC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45EEE9A-7805-7C6E-494E-A2C6ED753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25DFD59-8B63-E469-CF3D-9A5BC49E7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2C6F3E-FD3E-D713-BAB9-7AE00A1BA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7713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F7AE38-2A66-8F11-09E7-3B57592F4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F471407-D667-E59D-6916-DF4C04B772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881399B-0B1E-E6B6-B732-44BA2DE10A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850893F-A487-8CBB-F4F4-B3AE85427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106AEA-DFF1-2462-104D-DA8ACE8AB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43399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21FCC69-57AC-1BF4-7C2B-11608E6F0D5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4008BAF-1499-C7C9-2E1D-96232949C7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11F4BDF-62CD-9E74-6026-5FA5E3F62E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851FC7-5C10-A1FF-7AB0-7C509F3F0C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627D88-24B2-2007-F7A1-E1A99732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22263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B576B1-131C-6CD6-41CE-56C26EC44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0DD39FD-3995-236C-6337-A0FAA5ADA7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37012FA-24BA-F96C-21CE-D690DEB8A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829F63F-AD74-47EC-A027-2FC767E51C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26B78BC-5E9B-1C8E-6ABD-5346848C8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48798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93C902-15FD-9E4B-6723-82E708039A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E28EA74-97A8-39C8-31D2-F851CE11E9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13CE760-CD04-DDBC-7D26-50F50E2865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00FBB5B-8F07-F515-6449-AA33B342A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9A473B3-6130-09E8-2C87-00255FD67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4297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34B48A-83C2-8C80-E724-2259BBAEF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D487D67-5708-3709-68B6-529981BF96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4464905-4A6B-6E06-2262-635A6ADDC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FA7EF7E-4FCE-9E3D-3C98-76EE0F621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922D02C-4FFD-ABC6-8966-3FCB6D9B0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D6B9BA2-31B0-6BD9-23F3-DBF3F6B14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990166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CF9BA0-1457-4D53-A5D0-2FE2A3409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D110D9-EB9A-3103-F9DA-0F37CF9C9C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C96C578-C9AD-29B4-6668-76D89AA4A1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D5846A2-C52A-91B2-DD38-BC84D6FA7D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3D1D54E-1DA8-D857-903F-C840414FCA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D9CD7B3-A03D-9E75-6BA6-1A30EF746D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518AFD8-B9DE-5B09-6E56-F4440CCF3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4AD352D-8AE7-E150-B5AE-F81FDADF2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39123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36CB77-02F6-E6C4-C922-E2B2B297A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699A8CF-545C-BB4F-5F53-F9F2371977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2C3DF96-8C0D-EFF1-A5D8-121A27DD1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05DA1E8-55F6-B373-9B6C-BF5F8BEC4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667250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DA9FE7A-399C-E861-0416-EEE0D2DBC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ACB8675-ACB4-2443-A630-7FDB3AE7B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F3867C6-7A3B-73E8-8B6E-72BB7FE4A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721570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DEC8E8-ACBC-A50B-5813-A94F62B58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937D437-3BD9-EDF1-681D-697CF8590C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1D7AF9D-299F-1F24-119A-72456EA0F2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53A5B18-868E-D788-0ADC-178133DB2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CB20337-F2BE-8086-10B5-E48916A6E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1CD0DB5-99A1-AD3A-0081-18F2CC8FB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204199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BCA2F3-493C-8896-06F6-BD57AA62B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866BD3F-D124-F1F9-B677-2C80D9E237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7D330E4-E692-00B6-4F1D-5E3653B901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404ED22-9234-1FCD-F23A-0A9537911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0440589-B3A2-B278-51B3-7400380B00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C85A3B3-96B1-5F02-E913-4C9FAD992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7731679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BA37C8-03B6-D479-8154-BAC7DC683C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ECF4BD5-76C9-1A16-351C-5F8C331EE2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FC54C7-666F-A6F7-4989-81FD0E00EF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086C7C1-7385-4848-97B9-7C639F90986D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C7EC021-708F-1B17-BC19-EE6F889014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F2FDBCD-FD5C-7CDF-DC18-CD0ABFBCD4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95446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JP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пейзаж, растение, трава, природа&#10;&#10;Автоматически созданное описание">
            <a:extLst>
              <a:ext uri="{FF2B5EF4-FFF2-40B4-BE49-F238E27FC236}">
                <a16:creationId xmlns:a16="http://schemas.microsoft.com/office/drawing/2014/main" id="{4C82F8DA-78E4-B559-EDB9-6E15FA2F3B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136821E4-9FAD-3D7A-B5E8-7E6D821E465F}"/>
              </a:ext>
            </a:extLst>
          </p:cNvPr>
          <p:cNvSpPr/>
          <p:nvPr/>
        </p:nvSpPr>
        <p:spPr>
          <a:xfrm>
            <a:off x="274594" y="4071938"/>
            <a:ext cx="8249770" cy="2738437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ko-KR" sz="3000" dirty="0">
                <a:solidFill>
                  <a:schemeClr val="tx1"/>
                </a:solidFill>
              </a:rPr>
              <a:t>Стоял в поле теремок. Бежала мимо мышка-норушка. Увидела теремок, остановилась и спрашивает: «Терем-теремок! Кто в тереме живет?» Никто не отзывается. Вошла мышка в теремок и стала там жить-поживать.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DB3D9EF7-A7AE-8F31-6A2D-1CA552DB4B66}"/>
              </a:ext>
            </a:extLst>
          </p:cNvPr>
          <p:cNvSpPr/>
          <p:nvPr/>
        </p:nvSpPr>
        <p:spPr>
          <a:xfrm>
            <a:off x="1555812" y="106581"/>
            <a:ext cx="5602515" cy="3909615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9" name="подаоркРисунок 40">
            <a:extLst>
              <a:ext uri="{FF2B5EF4-FFF2-40B4-BE49-F238E27FC236}">
                <a16:creationId xmlns:a16="http://schemas.microsoft.com/office/drawing/2014/main" id="{4FE44F8E-64C2-C881-303D-8C84111FEA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56803" y="186079"/>
            <a:ext cx="1009182" cy="101894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3A4D569-D0FF-641F-116C-0C40A6B56C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0" r="9210"/>
          <a:stretch/>
        </p:blipFill>
        <p:spPr>
          <a:xfrm>
            <a:off x="1574864" y="106581"/>
            <a:ext cx="5573163" cy="39037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Рисунок 14" descr="Изображение выглядит как строительство, окно, хижина, бревенчатая хиж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D18667D-D36B-8D2A-0EA7-E0933B94FA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73434" y="106581"/>
            <a:ext cx="4051238" cy="4051238"/>
          </a:xfrm>
          <a:prstGeom prst="rect">
            <a:avLst/>
          </a:prstGeom>
        </p:spPr>
      </p:pic>
      <p:pic>
        <p:nvPicPr>
          <p:cNvPr id="10" name="Рисунок 9" descr="Изображение выглядит как графическая вставка, кот, иллюстрация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A0D39D6-5841-868C-50C7-B72543F0894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812" y="2238880"/>
            <a:ext cx="1641247" cy="1641247"/>
          </a:xfrm>
          <a:prstGeom prst="rect">
            <a:avLst/>
          </a:prstGeom>
        </p:spPr>
      </p:pic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id="{F2112358-6F2B-4D7B-D544-DA5735E80260}"/>
              </a:ext>
            </a:extLst>
          </p:cNvPr>
          <p:cNvSpPr/>
          <p:nvPr/>
        </p:nvSpPr>
        <p:spPr>
          <a:xfrm>
            <a:off x="274594" y="4071938"/>
            <a:ext cx="8249770" cy="2738437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ko-KR" sz="3000" dirty="0">
                <a:solidFill>
                  <a:schemeClr val="tx1"/>
                </a:solidFill>
              </a:rPr>
              <a:t>Прискакала к терему лягушка-квакушка и спрашивает: — Терем-теремок! Кто в тереме живет? — Я, мышка-норушка! А ты кто? — А я - лягушка-квакушка. — Иди ко мне жить! Лягушка прыгнула в теремок. Стали они жить вдвоём.</a:t>
            </a: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1CA29629-4708-46FF-921B-2D6BBA5527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0" r="9210"/>
          <a:stretch/>
        </p:blipFill>
        <p:spPr>
          <a:xfrm>
            <a:off x="1574862" y="104204"/>
            <a:ext cx="5573163" cy="39037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6" name="Рисунок 25" descr="Изображение выглядит как строительство, окно, хижина, бревенчатая хиж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97CD231-65DB-AF36-7B5A-131F054DE6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73432" y="104204"/>
            <a:ext cx="4051238" cy="4051238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графическая вставка, кот, иллюстрация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28D1B0C-8DF9-8416-379F-48E55A6E589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9029" y="2567852"/>
            <a:ext cx="923282" cy="923282"/>
          </a:xfrm>
          <a:prstGeom prst="rect">
            <a:avLst/>
          </a:prstGeom>
        </p:spPr>
      </p:pic>
      <p:pic>
        <p:nvPicPr>
          <p:cNvPr id="38" name="Рисунок 37" descr="Изображение выглядит как лягушка, амфибия, Настоящая лягушка, жаб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548EC94-E7F7-5878-72EA-CA5B916BCE0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035" y="2345461"/>
            <a:ext cx="1641247" cy="1641247"/>
          </a:xfrm>
          <a:prstGeom prst="rect">
            <a:avLst/>
          </a:prstGeom>
        </p:spPr>
      </p:pic>
      <p:sp>
        <p:nvSpPr>
          <p:cNvPr id="39" name="Прямоугольник: скругленные углы 38">
            <a:extLst>
              <a:ext uri="{FF2B5EF4-FFF2-40B4-BE49-F238E27FC236}">
                <a16:creationId xmlns:a16="http://schemas.microsoft.com/office/drawing/2014/main" id="{CACF64B2-5955-F0AD-16CA-A6CFDF6A5E26}"/>
              </a:ext>
            </a:extLst>
          </p:cNvPr>
          <p:cNvSpPr/>
          <p:nvPr/>
        </p:nvSpPr>
        <p:spPr>
          <a:xfrm>
            <a:off x="274594" y="4063675"/>
            <a:ext cx="8249770" cy="2738437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Бежал мимо зайчик-</a:t>
            </a:r>
            <a:r>
              <a:rPr lang="ru-RU" altLang="ko-KR" sz="2200" dirty="0" err="1">
                <a:solidFill>
                  <a:schemeClr val="tx1"/>
                </a:solidFill>
              </a:rPr>
              <a:t>побегайчик</a:t>
            </a:r>
            <a:r>
              <a:rPr lang="ru-RU" altLang="ko-KR" sz="2200" dirty="0">
                <a:solidFill>
                  <a:schemeClr val="tx1"/>
                </a:solidFill>
              </a:rPr>
              <a:t>. Остановился и спрашивает: 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— Терем-теремок! Кто в тереме живет? 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— Я, мышка-норушка!  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— Я, лягушка-квакушка! А ты кто? 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— А я зайчик-</a:t>
            </a:r>
            <a:r>
              <a:rPr lang="ru-RU" altLang="ko-KR" sz="2200" dirty="0" err="1">
                <a:solidFill>
                  <a:schemeClr val="tx1"/>
                </a:solidFill>
              </a:rPr>
              <a:t>побегайчик</a:t>
            </a:r>
            <a:r>
              <a:rPr lang="ru-RU" altLang="ko-KR" sz="2200" dirty="0">
                <a:solidFill>
                  <a:schemeClr val="tx1"/>
                </a:solidFill>
              </a:rPr>
              <a:t>. 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— Иди к нам жить! Заяц скок в теремок! Стали они жить втроём.</a:t>
            </a:r>
          </a:p>
        </p:txBody>
      </p: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5E683AA1-A769-0AFF-5A7D-5A9306FC24E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0" r="9210"/>
          <a:stretch/>
        </p:blipFill>
        <p:spPr>
          <a:xfrm>
            <a:off x="1574862" y="112321"/>
            <a:ext cx="5573163" cy="39037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3" name="Рисунок 42" descr="Изображение выглядит как строительство, окно, хижина, бревенчатая хиж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5352401-4193-2A74-4662-A8CAE81BBA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73432" y="112321"/>
            <a:ext cx="4051238" cy="4051238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графическая вставка, кот, иллюстрация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1023092-3A9E-2F69-2FF4-9BC1BD4E5CE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9029" y="2575969"/>
            <a:ext cx="923282" cy="923282"/>
          </a:xfrm>
          <a:prstGeom prst="rect">
            <a:avLst/>
          </a:prstGeom>
        </p:spPr>
      </p:pic>
      <p:pic>
        <p:nvPicPr>
          <p:cNvPr id="48" name="Рисунок 47" descr="Изображение выглядит как лягушка, амфибия, Настоящая лягушка, жаб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1041270-0E77-06F2-8043-3D01F1A3F85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540" y="1304201"/>
            <a:ext cx="1091901" cy="1091901"/>
          </a:xfrm>
          <a:prstGeom prst="rect">
            <a:avLst/>
          </a:prstGeom>
        </p:spPr>
      </p:pic>
      <p:pic>
        <p:nvPicPr>
          <p:cNvPr id="61" name="Рисунок 60" descr="Изображение выглядит как графическая вставка, иллюстрация, кролик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8B6DFEA-D096-3C20-DDB9-0B0F54FB96C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519" y="2052832"/>
            <a:ext cx="1698570" cy="1811808"/>
          </a:xfrm>
          <a:prstGeom prst="rect">
            <a:avLst/>
          </a:prstGeom>
        </p:spPr>
      </p:pic>
      <p:sp>
        <p:nvSpPr>
          <p:cNvPr id="62" name="Прямоугольник: скругленные углы 61">
            <a:extLst>
              <a:ext uri="{FF2B5EF4-FFF2-40B4-BE49-F238E27FC236}">
                <a16:creationId xmlns:a16="http://schemas.microsoft.com/office/drawing/2014/main" id="{B3FBBDE9-2B93-C1F1-8F61-D5458EF93488}"/>
              </a:ext>
            </a:extLst>
          </p:cNvPr>
          <p:cNvSpPr/>
          <p:nvPr/>
        </p:nvSpPr>
        <p:spPr>
          <a:xfrm>
            <a:off x="274594" y="4057221"/>
            <a:ext cx="8249770" cy="2738437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Шла мимо лисичка-сестричка. Постучала в окошко и спрашивает: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— Терем-теремок! Кто в тереме живет?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— Я, мышка-норушка.  — Я, лягушка-квакушка.  — Я, зайчик-</a:t>
            </a:r>
            <a:r>
              <a:rPr lang="ru-RU" altLang="ko-KR" sz="2200" dirty="0" err="1">
                <a:solidFill>
                  <a:schemeClr val="tx1"/>
                </a:solidFill>
              </a:rPr>
              <a:t>побегайчик</a:t>
            </a:r>
            <a:r>
              <a:rPr lang="ru-RU" altLang="ko-KR" sz="2200" dirty="0">
                <a:solidFill>
                  <a:schemeClr val="tx1"/>
                </a:solidFill>
              </a:rPr>
              <a:t>. А ты кто? 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— А я лисичка-сестричка.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— Иди к нам жить! Забралась лисичка в теремок. Стали они жить вчетвером.</a:t>
            </a:r>
          </a:p>
        </p:txBody>
      </p:sp>
      <p:sp>
        <p:nvSpPr>
          <p:cNvPr id="116" name="Прямоугольник: скругленные углы 115">
            <a:extLst>
              <a:ext uri="{FF2B5EF4-FFF2-40B4-BE49-F238E27FC236}">
                <a16:creationId xmlns:a16="http://schemas.microsoft.com/office/drawing/2014/main" id="{0B7648E3-5BE2-3E34-BE0C-E6FD6D0BFA41}"/>
              </a:ext>
            </a:extLst>
          </p:cNvPr>
          <p:cNvSpPr/>
          <p:nvPr/>
        </p:nvSpPr>
        <p:spPr>
          <a:xfrm>
            <a:off x="274594" y="4078470"/>
            <a:ext cx="8249770" cy="2738437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ko-KR" sz="2000" dirty="0">
                <a:solidFill>
                  <a:schemeClr val="tx1"/>
                </a:solidFill>
              </a:rPr>
              <a:t>Прибежал волчок-серый бочок, заглянул в дверь и спрашивает:</a:t>
            </a:r>
          </a:p>
          <a:p>
            <a:pPr algn="just"/>
            <a:r>
              <a:rPr lang="ru-RU" altLang="ko-KR" sz="2000" dirty="0">
                <a:solidFill>
                  <a:schemeClr val="tx1"/>
                </a:solidFill>
              </a:rPr>
              <a:t>— Терем-теремок! Кто в тереме живет?</a:t>
            </a:r>
          </a:p>
          <a:p>
            <a:pPr algn="just"/>
            <a:r>
              <a:rPr lang="ru-RU" altLang="ko-KR" sz="2000" dirty="0">
                <a:solidFill>
                  <a:schemeClr val="tx1"/>
                </a:solidFill>
              </a:rPr>
              <a:t>— Я, мышка-норушка.  — Я, лягушка-квакушка.  — Я, зайчик-</a:t>
            </a:r>
            <a:r>
              <a:rPr lang="ru-RU" altLang="ko-KR" sz="2000" dirty="0" err="1">
                <a:solidFill>
                  <a:schemeClr val="tx1"/>
                </a:solidFill>
              </a:rPr>
              <a:t>побегайчик</a:t>
            </a:r>
            <a:r>
              <a:rPr lang="ru-RU" altLang="ko-KR" sz="2000" dirty="0">
                <a:solidFill>
                  <a:schemeClr val="tx1"/>
                </a:solidFill>
              </a:rPr>
              <a:t>.</a:t>
            </a:r>
          </a:p>
          <a:p>
            <a:pPr algn="just"/>
            <a:r>
              <a:rPr lang="ru-RU" altLang="ko-KR" sz="2000" dirty="0">
                <a:solidFill>
                  <a:schemeClr val="tx1"/>
                </a:solidFill>
              </a:rPr>
              <a:t>— Я, лисичка-сестричка. А ты кто?</a:t>
            </a:r>
          </a:p>
          <a:p>
            <a:pPr algn="just"/>
            <a:r>
              <a:rPr lang="ru-RU" altLang="ko-KR" sz="2000" dirty="0">
                <a:solidFill>
                  <a:schemeClr val="tx1"/>
                </a:solidFill>
              </a:rPr>
              <a:t>— А я волчок-серый бочок.</a:t>
            </a:r>
          </a:p>
          <a:p>
            <a:pPr algn="just"/>
            <a:r>
              <a:rPr lang="ru-RU" altLang="ko-KR" sz="2000" dirty="0">
                <a:solidFill>
                  <a:schemeClr val="tx1"/>
                </a:solidFill>
              </a:rPr>
              <a:t>— Иди к нам жить!</a:t>
            </a:r>
          </a:p>
          <a:p>
            <a:pPr algn="just"/>
            <a:r>
              <a:rPr lang="ru-RU" altLang="ko-KR" sz="2000" dirty="0">
                <a:solidFill>
                  <a:schemeClr val="tx1"/>
                </a:solidFill>
              </a:rPr>
              <a:t>Волк влез в теремок. Стали они жить впятером. Вот они в теремке живут, песни поют. </a:t>
            </a:r>
          </a:p>
        </p:txBody>
      </p:sp>
      <p:grpSp>
        <p:nvGrpSpPr>
          <p:cNvPr id="128" name="Группа 127">
            <a:extLst>
              <a:ext uri="{FF2B5EF4-FFF2-40B4-BE49-F238E27FC236}">
                <a16:creationId xmlns:a16="http://schemas.microsoft.com/office/drawing/2014/main" id="{5D6627AC-F83F-7D13-B082-DE30CA1A528C}"/>
              </a:ext>
            </a:extLst>
          </p:cNvPr>
          <p:cNvGrpSpPr/>
          <p:nvPr/>
        </p:nvGrpSpPr>
        <p:grpSpPr>
          <a:xfrm>
            <a:off x="1281486" y="96087"/>
            <a:ext cx="6020962" cy="3903729"/>
            <a:chOff x="1308805" y="112321"/>
            <a:chExt cx="6020962" cy="3903729"/>
          </a:xfrm>
        </p:grpSpPr>
        <p:pic>
          <p:nvPicPr>
            <p:cNvPr id="90" name="Рисунок 89">
              <a:extLst>
                <a:ext uri="{FF2B5EF4-FFF2-40B4-BE49-F238E27FC236}">
                  <a16:creationId xmlns:a16="http://schemas.microsoft.com/office/drawing/2014/main" id="{C03F02DC-1E9A-B83D-7F9C-0646BFF50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10" r="9210"/>
            <a:stretch/>
          </p:blipFill>
          <p:spPr>
            <a:xfrm>
              <a:off x="1594689" y="112321"/>
              <a:ext cx="5573163" cy="390372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10" name="Рисунок 109" descr="Изображение выглядит как графическая вставка, кот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5EA7115-2DDA-E3E2-884B-5E2A1995FC3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08819" y="1595285"/>
              <a:ext cx="1220948" cy="1220948"/>
            </a:xfrm>
            <a:prstGeom prst="rect">
              <a:avLst/>
            </a:prstGeom>
          </p:spPr>
        </p:pic>
        <p:pic>
          <p:nvPicPr>
            <p:cNvPr id="111" name="Рисунок 110" descr="Изображение выглядит как лягушка, амфибия, Настоящая лягушка, жаб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161DFDF-C7AC-588A-D92F-E8FE47FE2E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3170" y="1289667"/>
              <a:ext cx="1493218" cy="1493218"/>
            </a:xfrm>
            <a:prstGeom prst="rect">
              <a:avLst/>
            </a:prstGeom>
          </p:spPr>
        </p:pic>
        <p:pic>
          <p:nvPicPr>
            <p:cNvPr id="112" name="Рисунок 111" descr="Изображение выглядит как графическая вставка, иллюстрация, кролик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C39C461-D0E2-183D-18B9-632A8E76F9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8805" y="1683724"/>
              <a:ext cx="1891629" cy="2017738"/>
            </a:xfrm>
            <a:prstGeom prst="rect">
              <a:avLst/>
            </a:prstGeom>
          </p:spPr>
        </p:pic>
        <p:pic>
          <p:nvPicPr>
            <p:cNvPr id="108" name="Рисунок 107" descr="Изображение выглядит как мебель, стол, дизайн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84E46D7-BFA7-3024-71F4-753491E2F7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694"/>
            <a:stretch/>
          </p:blipFill>
          <p:spPr>
            <a:xfrm>
              <a:off x="2425621" y="2292175"/>
              <a:ext cx="4306372" cy="1721658"/>
            </a:xfrm>
            <a:prstGeom prst="rect">
              <a:avLst/>
            </a:prstGeom>
          </p:spPr>
        </p:pic>
        <p:pic>
          <p:nvPicPr>
            <p:cNvPr id="102" name="Рисунок 101" descr="Изображение выглядит как Кухонная утварь, миска, еда, лож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7B925C3-F4C6-B4D1-138D-AEEAE072EE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871" y="2064185"/>
              <a:ext cx="976042" cy="976042"/>
            </a:xfrm>
            <a:prstGeom prst="rect">
              <a:avLst/>
            </a:prstGeom>
          </p:spPr>
        </p:pic>
        <p:pic>
          <p:nvPicPr>
            <p:cNvPr id="109" name="Рисунок 108" descr="Изображение выглядит как Кухонная утварь, миска, еда, лож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5BEC617-20D1-A2D5-4766-654EC17586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1580" y="2134447"/>
              <a:ext cx="976042" cy="976042"/>
            </a:xfrm>
            <a:prstGeom prst="rect">
              <a:avLst/>
            </a:prstGeom>
          </p:spPr>
        </p:pic>
        <p:pic>
          <p:nvPicPr>
            <p:cNvPr id="114" name="Рисунок 113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63FA74D-A57A-7851-92C1-AF575C8A58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52899" y="906010"/>
              <a:ext cx="1422909" cy="1427078"/>
            </a:xfrm>
            <a:prstGeom prst="rect">
              <a:avLst/>
            </a:prstGeom>
          </p:spPr>
        </p:pic>
        <p:pic>
          <p:nvPicPr>
            <p:cNvPr id="104" name="Рисунок 103" descr="Изображение выглядит как десерт, Сладость, мороженое, е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CA0EF8A-9EC8-8592-3236-A9CF323EB4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9324" y="2266689"/>
              <a:ext cx="1265900" cy="1085410"/>
            </a:xfrm>
            <a:prstGeom prst="rect">
              <a:avLst/>
            </a:prstGeom>
          </p:spPr>
        </p:pic>
        <p:pic>
          <p:nvPicPr>
            <p:cNvPr id="106" name="Рисунок 105" descr="Изображение выглядит как суп, еда, посуда, блюд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B9F3AD0-DCFF-96BA-3078-03A5DCD466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23395" y="2634658"/>
              <a:ext cx="845044" cy="845044"/>
            </a:xfrm>
            <a:prstGeom prst="rect">
              <a:avLst/>
            </a:prstGeom>
          </p:spPr>
        </p:pic>
      </p:grpSp>
      <p:grpSp>
        <p:nvGrpSpPr>
          <p:cNvPr id="131" name="Группа 130">
            <a:extLst>
              <a:ext uri="{FF2B5EF4-FFF2-40B4-BE49-F238E27FC236}">
                <a16:creationId xmlns:a16="http://schemas.microsoft.com/office/drawing/2014/main" id="{09371420-0DE2-76C5-D107-D64AF52BDD8C}"/>
              </a:ext>
            </a:extLst>
          </p:cNvPr>
          <p:cNvGrpSpPr/>
          <p:nvPr/>
        </p:nvGrpSpPr>
        <p:grpSpPr>
          <a:xfrm>
            <a:off x="1495303" y="116961"/>
            <a:ext cx="5648529" cy="3952442"/>
            <a:chOff x="1619037" y="-3987898"/>
            <a:chExt cx="5648529" cy="3952442"/>
          </a:xfrm>
        </p:grpSpPr>
        <p:grpSp>
          <p:nvGrpSpPr>
            <p:cNvPr id="117" name="Группа 116">
              <a:extLst>
                <a:ext uri="{FF2B5EF4-FFF2-40B4-BE49-F238E27FC236}">
                  <a16:creationId xmlns:a16="http://schemas.microsoft.com/office/drawing/2014/main" id="{4B056798-A2AA-1E6C-919A-3929B67CB482}"/>
                </a:ext>
              </a:extLst>
            </p:cNvPr>
            <p:cNvGrpSpPr/>
            <p:nvPr/>
          </p:nvGrpSpPr>
          <p:grpSpPr>
            <a:xfrm>
              <a:off x="1619037" y="-3987898"/>
              <a:ext cx="5648529" cy="3903729"/>
              <a:chOff x="1166931" y="-3971275"/>
              <a:chExt cx="5648529" cy="3903729"/>
            </a:xfrm>
          </p:grpSpPr>
          <p:pic>
            <p:nvPicPr>
              <p:cNvPr id="118" name="Рисунок 117">
                <a:extLst>
                  <a:ext uri="{FF2B5EF4-FFF2-40B4-BE49-F238E27FC236}">
                    <a16:creationId xmlns:a16="http://schemas.microsoft.com/office/drawing/2014/main" id="{F2BD1E5E-59DF-B2E0-452D-2919BC5C8D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210" r="9210"/>
              <a:stretch/>
            </p:blipFill>
            <p:spPr>
              <a:xfrm>
                <a:off x="1242297" y="-3971275"/>
                <a:ext cx="5573163" cy="3903729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pic>
            <p:nvPicPr>
              <p:cNvPr id="121" name="Рисунок 120" descr="Изображение выглядит как графическая вставка, кот, иллюстрация, мультфильм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DA9AE9DA-5BE3-9BEB-E395-3B81A83449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56713" y="-1125548"/>
                <a:ext cx="1058002" cy="1058002"/>
              </a:xfrm>
              <a:prstGeom prst="rect">
                <a:avLst/>
              </a:prstGeom>
            </p:spPr>
          </p:pic>
          <p:pic>
            <p:nvPicPr>
              <p:cNvPr id="122" name="Рисунок 121" descr="Изображение выглядит как лягушка, амфибия, Настоящая лягушка, жаба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32933358-918D-FB3B-27ED-3C5FF01251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44051" y="-1951229"/>
                <a:ext cx="1347358" cy="1347358"/>
              </a:xfrm>
              <a:prstGeom prst="rect">
                <a:avLst/>
              </a:prstGeom>
            </p:spPr>
          </p:pic>
          <p:pic>
            <p:nvPicPr>
              <p:cNvPr id="123" name="Рисунок 122" descr="Изображение выглядит как графическая вставка, иллюстрация, кролик, Мультфильм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F28DCF25-7B6F-E07F-609C-E7705B655F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66931" y="-1776153"/>
                <a:ext cx="1582580" cy="1688086"/>
              </a:xfrm>
              <a:prstGeom prst="rect">
                <a:avLst/>
              </a:prstGeom>
            </p:spPr>
          </p:pic>
          <p:pic>
            <p:nvPicPr>
              <p:cNvPr id="127" name="Рисунок 126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29F128DE-6D5C-C95A-B64E-CAE660CB7A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69082" y="-2344431"/>
                <a:ext cx="1521086" cy="1525543"/>
              </a:xfrm>
              <a:prstGeom prst="rect">
                <a:avLst/>
              </a:prstGeom>
            </p:spPr>
          </p:pic>
        </p:grpSp>
        <p:pic>
          <p:nvPicPr>
            <p:cNvPr id="130" name="Рисунок 129" descr="Изображение выглядит как зарисовка, млекопитающее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23A1270-968D-C18A-0CBB-C5491D2B6D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1011" y="-2049454"/>
              <a:ext cx="2013998" cy="2013998"/>
            </a:xfrm>
            <a:prstGeom prst="rect">
              <a:avLst/>
            </a:prstGeom>
          </p:spPr>
        </p:pic>
      </p:grpSp>
      <p:sp>
        <p:nvSpPr>
          <p:cNvPr id="132" name="Прямоугольник: скругленные углы 131">
            <a:extLst>
              <a:ext uri="{FF2B5EF4-FFF2-40B4-BE49-F238E27FC236}">
                <a16:creationId xmlns:a16="http://schemas.microsoft.com/office/drawing/2014/main" id="{71F51319-962D-D38A-BD53-C1E8C4E00DE6}"/>
              </a:ext>
            </a:extLst>
          </p:cNvPr>
          <p:cNvSpPr/>
          <p:nvPr/>
        </p:nvSpPr>
        <p:spPr>
          <a:xfrm>
            <a:off x="274594" y="4070129"/>
            <a:ext cx="8249770" cy="2738437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Вдруг идет медведь косолапый. Увидел медведь теремок, услыхал песни, остановился и заревел во всю мочь: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— Терем-теремок! Кто в тереме живет?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— Я, мышка-норушка.  — Я, лягушка-квакушка.  — Я, зайчик-</a:t>
            </a:r>
            <a:r>
              <a:rPr lang="ru-RU" altLang="ko-KR" sz="2200" dirty="0" err="1">
                <a:solidFill>
                  <a:schemeClr val="tx1"/>
                </a:solidFill>
              </a:rPr>
              <a:t>побегайчик</a:t>
            </a:r>
            <a:r>
              <a:rPr lang="ru-RU" altLang="ko-KR" sz="2200" dirty="0">
                <a:solidFill>
                  <a:schemeClr val="tx1"/>
                </a:solidFill>
              </a:rPr>
              <a:t>.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— Я, лисичка-сестричка.  — Я, волчок-серый бочок. А ты кто?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— А я медведь косолапый.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— Иди к нам жить! </a:t>
            </a:r>
          </a:p>
        </p:txBody>
      </p:sp>
      <p:pic>
        <p:nvPicPr>
          <p:cNvPr id="133" name="Рисунок 132">
            <a:extLst>
              <a:ext uri="{FF2B5EF4-FFF2-40B4-BE49-F238E27FC236}">
                <a16:creationId xmlns:a16="http://schemas.microsoft.com/office/drawing/2014/main" id="{5335DC32-2BE8-A7D9-5F0E-181D653B63C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0" r="9210"/>
          <a:stretch/>
        </p:blipFill>
        <p:spPr>
          <a:xfrm>
            <a:off x="1571052" y="98766"/>
            <a:ext cx="5573163" cy="39037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4" name="Рисунок 133" descr="Изображение выглядит как строительство, окно, хижина, бревенчатая хиж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00B4EF7-432B-F515-432B-93740E712B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69622" y="98766"/>
            <a:ext cx="4051238" cy="4051238"/>
          </a:xfrm>
          <a:prstGeom prst="rect">
            <a:avLst/>
          </a:prstGeom>
        </p:spPr>
      </p:pic>
      <p:sp>
        <p:nvSpPr>
          <p:cNvPr id="136" name="Прямоугольник: скругленные углы 135">
            <a:extLst>
              <a:ext uri="{FF2B5EF4-FFF2-40B4-BE49-F238E27FC236}">
                <a16:creationId xmlns:a16="http://schemas.microsoft.com/office/drawing/2014/main" id="{A341FDCC-C7D7-1923-867C-EA00123526EF}"/>
              </a:ext>
            </a:extLst>
          </p:cNvPr>
          <p:cNvSpPr/>
          <p:nvPr/>
        </p:nvSpPr>
        <p:spPr>
          <a:xfrm>
            <a:off x="274594" y="4063675"/>
            <a:ext cx="8249770" cy="2738437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Медведь и полез в теремок. Лез-лез, лез-лез — никак не мог влезть и говорит: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— А я лучше у вас на крыше буду жить.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— Да ты нас раздавишь!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— Нет, не раздавлю.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— Ну, так полезай! 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Влез медведь на крышу и только уселся — развалился теремок. </a:t>
            </a:r>
          </a:p>
        </p:txBody>
      </p:sp>
      <p:grpSp>
        <p:nvGrpSpPr>
          <p:cNvPr id="146" name="Группа 145">
            <a:extLst>
              <a:ext uri="{FF2B5EF4-FFF2-40B4-BE49-F238E27FC236}">
                <a16:creationId xmlns:a16="http://schemas.microsoft.com/office/drawing/2014/main" id="{BC953A9C-786C-7F08-4E5D-F1453B2EA38B}"/>
              </a:ext>
            </a:extLst>
          </p:cNvPr>
          <p:cNvGrpSpPr/>
          <p:nvPr/>
        </p:nvGrpSpPr>
        <p:grpSpPr>
          <a:xfrm>
            <a:off x="3200776" y="734905"/>
            <a:ext cx="4303830" cy="3469920"/>
            <a:chOff x="3200776" y="734905"/>
            <a:chExt cx="4303830" cy="3469920"/>
          </a:xfrm>
        </p:grpSpPr>
        <p:pic>
          <p:nvPicPr>
            <p:cNvPr id="140" name="Рисунок 139" descr="Изображение выглядит как рисунок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3E64749-F99F-880F-242B-1C3DDA342C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8778" y="2096457"/>
              <a:ext cx="1758261" cy="1758261"/>
            </a:xfrm>
            <a:prstGeom prst="rect">
              <a:avLst/>
            </a:prstGeom>
          </p:spPr>
        </p:pic>
        <p:pic>
          <p:nvPicPr>
            <p:cNvPr id="142" name="Рисунок 141" descr="Изображение выглядит как строительство, крыша, дом, на открытом воздух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569CBC9-444B-ADDF-92B3-8762441EC0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106413">
              <a:off x="3200776" y="734905"/>
              <a:ext cx="2250513" cy="2250513"/>
            </a:xfrm>
            <a:prstGeom prst="rect">
              <a:avLst/>
            </a:prstGeom>
          </p:spPr>
        </p:pic>
        <p:pic>
          <p:nvPicPr>
            <p:cNvPr id="143" name="Рисунок 142" descr="Изображение выглядит как рисунок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13CB321-7775-3AC2-F719-AD79DEE9CA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78979" y="2096457"/>
              <a:ext cx="1758261" cy="1758261"/>
            </a:xfrm>
            <a:prstGeom prst="rect">
              <a:avLst/>
            </a:prstGeom>
          </p:spPr>
        </p:pic>
        <p:pic>
          <p:nvPicPr>
            <p:cNvPr id="138" name="Рисунок 137" descr="Изображение выглядит как коричневый, снимок экрана, деревян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FCC3148-D9DC-E970-EE0C-EF18A9DBC9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1392" y="1959475"/>
              <a:ext cx="1713214" cy="1713214"/>
            </a:xfrm>
            <a:prstGeom prst="rect">
              <a:avLst/>
            </a:prstGeom>
          </p:spPr>
        </p:pic>
        <p:pic>
          <p:nvPicPr>
            <p:cNvPr id="144" name="Рисунок 143" descr="Изображение выглядит как коричневый, снимок экрана, деревян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C6C52F3-60DE-0C73-D784-11F6691D94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4208037" y="2491611"/>
              <a:ext cx="1713214" cy="1713214"/>
            </a:xfrm>
            <a:prstGeom prst="rect">
              <a:avLst/>
            </a:prstGeom>
          </p:spPr>
        </p:pic>
        <p:pic>
          <p:nvPicPr>
            <p:cNvPr id="145" name="Рисунок 144" descr="Изображение выглядит как коричневый, снимок экрана, деревян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F211907-9DF8-D9AF-852A-7E28ACCDD3C5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4984275" y="1121877"/>
              <a:ext cx="1713214" cy="1713214"/>
            </a:xfrm>
            <a:prstGeom prst="rect">
              <a:avLst/>
            </a:prstGeom>
          </p:spPr>
        </p:pic>
      </p:grpSp>
      <p:pic>
        <p:nvPicPr>
          <p:cNvPr id="135" name="Рисунок 134" descr="Изображение выглядит как медведь, плюшевый медвежонок, мультфильм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118E606-F25F-FC25-A9BA-8DC47CBFB57D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493" y="1171342"/>
            <a:ext cx="2898787" cy="2898787"/>
          </a:xfrm>
          <a:prstGeom prst="rect">
            <a:avLst/>
          </a:prstGeom>
        </p:spPr>
      </p:pic>
      <p:sp>
        <p:nvSpPr>
          <p:cNvPr id="147" name="Прямоугольник: скругленные углы 146">
            <a:extLst>
              <a:ext uri="{FF2B5EF4-FFF2-40B4-BE49-F238E27FC236}">
                <a16:creationId xmlns:a16="http://schemas.microsoft.com/office/drawing/2014/main" id="{E210F392-F454-7E26-BD1A-EE73C4170E36}"/>
              </a:ext>
            </a:extLst>
          </p:cNvPr>
          <p:cNvSpPr/>
          <p:nvPr/>
        </p:nvSpPr>
        <p:spPr>
          <a:xfrm>
            <a:off x="274594" y="4057221"/>
            <a:ext cx="8249770" cy="2738437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ko-KR" sz="2800" dirty="0">
                <a:solidFill>
                  <a:schemeClr val="tx1"/>
                </a:solidFill>
              </a:rPr>
              <a:t>Еле-еле успели из него выскочить мышка-норушка, лягушка-квакушка, зайчик-</a:t>
            </a:r>
            <a:r>
              <a:rPr lang="ru-RU" altLang="ko-KR" sz="2800" dirty="0" err="1">
                <a:solidFill>
                  <a:schemeClr val="tx1"/>
                </a:solidFill>
              </a:rPr>
              <a:t>побегайчик</a:t>
            </a:r>
            <a:r>
              <a:rPr lang="ru-RU" altLang="ko-KR" sz="2800" dirty="0">
                <a:solidFill>
                  <a:schemeClr val="tx1"/>
                </a:solidFill>
              </a:rPr>
              <a:t>, лисичка-сестричка, волчок-серый бочок — все целые и невредимые. Принялись они брёвна носить,  доски пилить — новый теремок строить. Лучше прежнего выстроили!</a:t>
            </a:r>
          </a:p>
        </p:txBody>
      </p:sp>
      <p:pic>
        <p:nvPicPr>
          <p:cNvPr id="148" name="Рисунок 147">
            <a:extLst>
              <a:ext uri="{FF2B5EF4-FFF2-40B4-BE49-F238E27FC236}">
                <a16:creationId xmlns:a16="http://schemas.microsoft.com/office/drawing/2014/main" id="{764E2A73-0B5D-FDF0-AF86-6CC60E8776E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0" r="9210"/>
          <a:stretch/>
        </p:blipFill>
        <p:spPr>
          <a:xfrm>
            <a:off x="1561161" y="102882"/>
            <a:ext cx="5573163" cy="39037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150" name="Группа 149">
            <a:extLst>
              <a:ext uri="{FF2B5EF4-FFF2-40B4-BE49-F238E27FC236}">
                <a16:creationId xmlns:a16="http://schemas.microsoft.com/office/drawing/2014/main" id="{80DAE178-BE4A-D7FA-3B98-B63E3CF835E4}"/>
              </a:ext>
            </a:extLst>
          </p:cNvPr>
          <p:cNvGrpSpPr/>
          <p:nvPr/>
        </p:nvGrpSpPr>
        <p:grpSpPr>
          <a:xfrm>
            <a:off x="3206081" y="1303349"/>
            <a:ext cx="2841500" cy="2290931"/>
            <a:chOff x="3200776" y="734905"/>
            <a:chExt cx="4303830" cy="3469920"/>
          </a:xfrm>
        </p:grpSpPr>
        <p:pic>
          <p:nvPicPr>
            <p:cNvPr id="151" name="Рисунок 150" descr="Изображение выглядит как рисунок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E2B8F94-416F-43F4-25E6-7E253CF57EE9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8778" y="2096457"/>
              <a:ext cx="1758261" cy="1758261"/>
            </a:xfrm>
            <a:prstGeom prst="rect">
              <a:avLst/>
            </a:prstGeom>
          </p:spPr>
        </p:pic>
        <p:pic>
          <p:nvPicPr>
            <p:cNvPr id="152" name="Рисунок 151" descr="Изображение выглядит как строительство, крыша, дом, на открытом воздух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271EA07-FA53-3459-AAC6-1F3B7278730A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106413">
              <a:off x="3200776" y="734905"/>
              <a:ext cx="2250513" cy="2250513"/>
            </a:xfrm>
            <a:prstGeom prst="rect">
              <a:avLst/>
            </a:prstGeom>
          </p:spPr>
        </p:pic>
        <p:pic>
          <p:nvPicPr>
            <p:cNvPr id="153" name="Рисунок 152" descr="Изображение выглядит как рисунок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7093453-1B35-AAA7-8C59-3E17397E20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78979" y="2096457"/>
              <a:ext cx="1758261" cy="1758261"/>
            </a:xfrm>
            <a:prstGeom prst="rect">
              <a:avLst/>
            </a:prstGeom>
          </p:spPr>
        </p:pic>
        <p:pic>
          <p:nvPicPr>
            <p:cNvPr id="154" name="Рисунок 153" descr="Изображение выглядит как коричневый, снимок экрана, деревян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36131AE-30B1-B9F0-4CDE-0B22174B2DE6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1392" y="1959475"/>
              <a:ext cx="1713214" cy="1713214"/>
            </a:xfrm>
            <a:prstGeom prst="rect">
              <a:avLst/>
            </a:prstGeom>
          </p:spPr>
        </p:pic>
        <p:pic>
          <p:nvPicPr>
            <p:cNvPr id="155" name="Рисунок 154" descr="Изображение выглядит как коричневый, снимок экрана, деревян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48C9A84-654D-0B11-52BF-FF5DFD03BD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4208037" y="2491611"/>
              <a:ext cx="1713214" cy="1713214"/>
            </a:xfrm>
            <a:prstGeom prst="rect">
              <a:avLst/>
            </a:prstGeom>
          </p:spPr>
        </p:pic>
        <p:pic>
          <p:nvPicPr>
            <p:cNvPr id="156" name="Рисунок 155" descr="Изображение выглядит как коричневый, снимок экрана, деревян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6D1696D-755D-F176-6CF7-7E28E28299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4984275" y="1121877"/>
              <a:ext cx="1713214" cy="1713214"/>
            </a:xfrm>
            <a:prstGeom prst="rect">
              <a:avLst/>
            </a:prstGeom>
          </p:spPr>
        </p:pic>
      </p:grpSp>
      <p:pic>
        <p:nvPicPr>
          <p:cNvPr id="157" name="Рисунок 156" descr="Изображение выглядит как медведь, плюшевый медвежонок, мультфильм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BB30F2B-E122-826D-94B8-E3BC1234F224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631" y="1904269"/>
            <a:ext cx="1769092" cy="1769092"/>
          </a:xfrm>
          <a:prstGeom prst="rect">
            <a:avLst/>
          </a:prstGeom>
        </p:spPr>
      </p:pic>
      <p:pic>
        <p:nvPicPr>
          <p:cNvPr id="149" name="Рисунок 148" descr="Изображение выглядит как строительство, окно, хижина, бревенчатая хиж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F65D105-DF7B-2C4A-3CF6-651425F28C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33132" y="520158"/>
            <a:ext cx="3195360" cy="3195360"/>
          </a:xfrm>
          <a:prstGeom prst="rect">
            <a:avLst/>
          </a:prstGeom>
        </p:spPr>
      </p:pic>
      <p:pic>
        <p:nvPicPr>
          <p:cNvPr id="159" name="Рисунок 158" descr="Изображение выглядит как графическая вставка, кот, иллюстрация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3A811FD-25FF-F48C-5AE3-D0AC606397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945" y="3200661"/>
            <a:ext cx="792907" cy="792907"/>
          </a:xfrm>
          <a:prstGeom prst="rect">
            <a:avLst/>
          </a:prstGeom>
        </p:spPr>
      </p:pic>
      <p:pic>
        <p:nvPicPr>
          <p:cNvPr id="161" name="Рисунок 160" descr="Изображение выглядит как лягушка, амфибия, Настоящая лягушка, жаб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B94FBE8-3835-B1EA-AFB2-F77B9940198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53807" y="1402740"/>
            <a:ext cx="875252" cy="875252"/>
          </a:xfrm>
          <a:prstGeom prst="rect">
            <a:avLst/>
          </a:prstGeom>
        </p:spPr>
      </p:pic>
      <p:pic>
        <p:nvPicPr>
          <p:cNvPr id="163" name="Рисунок 162" descr="Изображение выглядит как зарисовка, млекопитающее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DEB36F5-A6D3-8FC8-99B7-5E213DE3E0B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15524" y="2482113"/>
            <a:ext cx="1561447" cy="1561447"/>
          </a:xfrm>
          <a:prstGeom prst="rect">
            <a:avLst/>
          </a:prstGeom>
        </p:spPr>
      </p:pic>
      <p:pic>
        <p:nvPicPr>
          <p:cNvPr id="167" name="Рисунок 166" descr="Изображение выглядит как графическая вставка, иллюстрация, кролик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172C249-080F-28F9-EB19-D52915CEA53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2077646"/>
            <a:ext cx="1268801" cy="1353387"/>
          </a:xfrm>
          <a:prstGeom prst="rect">
            <a:avLst/>
          </a:prstGeom>
        </p:spPr>
      </p:pic>
      <p:pic>
        <p:nvPicPr>
          <p:cNvPr id="165" name="Рисунок 164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1A5BBCB-0BCA-C82F-93B0-FCA91BFE177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7505" y="2330740"/>
            <a:ext cx="1524373" cy="1528839"/>
          </a:xfrm>
          <a:prstGeom prst="rect">
            <a:avLst/>
          </a:prstGeom>
        </p:spPr>
      </p:pic>
      <p:pic>
        <p:nvPicPr>
          <p:cNvPr id="100" name="Рисунок 99">
            <a:extLst>
              <a:ext uri="{FF2B5EF4-FFF2-40B4-BE49-F238E27FC236}">
                <a16:creationId xmlns:a16="http://schemas.microsoft.com/office/drawing/2014/main" id="{F6AA04DB-9A09-BD6F-EF15-91598630A654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306235" y="127040"/>
            <a:ext cx="3989767" cy="3819700"/>
          </a:xfrm>
          <a:prstGeom prst="rect">
            <a:avLst/>
          </a:prstGeom>
        </p:spPr>
      </p:pic>
      <p:pic>
        <p:nvPicPr>
          <p:cNvPr id="185" name="Picture 184" descr="image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877653" y="3343325"/>
            <a:ext cx="2085975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110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81481E-6 L 0.22071 -0.05902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29" y="-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07407E-6 L 0.02657 -0.04004 C 0.03203 -0.04907 0.04037 -0.05393 0.04909 -0.05393 C 0.05912 -0.05393 0.06706 -0.04907 0.07253 -0.04004 L 0.09922 -4.07407E-6 " pathEditMode="relative" rAng="0" ptsTypes="AAAAA">
                                      <p:cBhvr>
                                        <p:cTn id="4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61" y="-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922 -4.07407E-6 L 0.13633 -0.04004 C 0.14414 -0.04907 0.15573 -0.05393 0.16797 -0.05393 C 0.18177 -0.05393 0.19297 -0.04907 0.20078 -0.04004 L 0.23815 -4.07407E-6 " pathEditMode="relative" rAng="0" ptsTypes="AAAAA">
                                      <p:cBhvr>
                                        <p:cTn id="5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40" y="-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0 L 0.225 -0.03403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50" y="-1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000"/>
                            </p:stCondLst>
                            <p:childTnLst>
                              <p:par>
                                <p:cTn id="8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0.28894 -0.16737 " pathEditMode="relative" rAng="0" ptsTypes="AA">
                                      <p:cBhvr>
                                        <p:cTn id="125" dur="2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40" y="-8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000"/>
                            </p:stCondLst>
                            <p:childTnLst>
                              <p:par>
                                <p:cTn id="1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2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2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2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2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1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</p:childTnLst>
        </p:cTn>
      </p:par>
    </p:tnLst>
    <p:bldLst>
      <p:bldP spid="7" grpId="0" animBg="1"/>
      <p:bldP spid="23" grpId="0" animBg="1"/>
      <p:bldP spid="39" grpId="0" animBg="1"/>
      <p:bldP spid="62" grpId="0" animBg="1"/>
      <p:bldP spid="116" grpId="0" animBg="1"/>
      <p:bldP spid="132" grpId="0" animBg="1"/>
      <p:bldP spid="136" grpId="0" animBg="1"/>
      <p:bldP spid="147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ABCF650-B2D3-4F12-8D0A-47713D6AC11B}"/>
</file>

<file path=customXml/itemProps2.xml><?xml version="1.0" encoding="utf-8"?>
<ds:datastoreItem xmlns:ds="http://schemas.openxmlformats.org/officeDocument/2006/customXml" ds:itemID="{B3900510-EED8-4AA4-B49C-227E68864FDF}"/>
</file>

<file path=customXml/itemProps3.xml><?xml version="1.0" encoding="utf-8"?>
<ds:datastoreItem xmlns:ds="http://schemas.openxmlformats.org/officeDocument/2006/customXml" ds:itemID="{6E061C39-36D8-4A2A-BD26-A54B99D21C20}"/>
</file>

<file path=docProps/app.xml><?xml version="1.0" encoding="utf-8"?>
<Properties xmlns="http://schemas.openxmlformats.org/officeDocument/2006/extended-properties" xmlns:vt="http://schemas.openxmlformats.org/officeDocument/2006/docPropsVTypes">
  <TotalTime>327</TotalTime>
  <Words>429</Words>
  <Application>Microsoft Office PowerPoint</Application>
  <PresentationFormat>Широкоэкранный</PresentationFormat>
  <Paragraphs>34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8</cp:revision>
  <dcterms:created xsi:type="dcterms:W3CDTF">2025-02-04T12:11:36Z</dcterms:created>
  <dcterms:modified xsi:type="dcterms:W3CDTF">2025-02-28T15:19:20Z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