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>
        <p:scale>
          <a:sx n="66" d="100"/>
          <a:sy n="66" d="100"/>
        </p:scale>
        <p:origin x="1668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592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09986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97070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614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06469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88302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6908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5617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16246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6568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860054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uk-U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uk-U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41233-C547-4F25-A233-12ADF4C10191}" type="datetimeFigureOut">
              <a:rPr lang="uk-UA" smtClean="0"/>
              <a:t>23.12.2024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17299-CA9D-438A-A871-0D96A5E26138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15034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microsoft.com/office/2007/relationships/hdphoto" Target="../media/hdphoto2.wdp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242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217" y="3615705"/>
            <a:ext cx="2236459" cy="22364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CADA5BC-1BCF-844A-48CA-70677F655E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07" b="92640" l="6522" r="92150">
                        <a14:foregroundMark x1="81522" y1="9010" x2="92150" y2="11168"/>
                        <a14:foregroundMark x1="37923" y1="88959" x2="40217" y2="89721"/>
                        <a14:foregroundMark x1="56884" y1="91117" x2="54227" y2="88706"/>
                        <a14:foregroundMark x1="66908" y1="92259" x2="69807" y2="92766"/>
                        <a14:foregroundMark x1="44686" y1="92766" x2="40942" y2="92766"/>
                        <a14:foregroundMark x1="59662" y1="91371" x2="58937" y2="92766"/>
                        <a14:foregroundMark x1="61232" y1="92766" x2="55556" y2="91878"/>
                        <a14:foregroundMark x1="75483" y1="8249" x2="84541" y2="7107"/>
                        <a14:foregroundMark x1="84541" y1="7107" x2="87681" y2="7614"/>
                        <a14:foregroundMark x1="5918" y1="71447" x2="6522" y2="81472"/>
                        <a14:foregroundMark x1="6522" y1="81472" x2="9541" y2="8515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0647" y="3478705"/>
            <a:ext cx="2690064" cy="256010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sp>
        <p:nvSpPr>
          <p:cNvPr id="3" name="Rounded Rectangle 2"/>
          <p:cNvSpPr/>
          <p:nvPr/>
        </p:nvSpPr>
        <p:spPr>
          <a:xfrm>
            <a:off x="386494" y="441208"/>
            <a:ext cx="8922970" cy="2110693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grpSp>
        <p:nvGrpSpPr>
          <p:cNvPr id="25" name="Group 24"/>
          <p:cNvGrpSpPr/>
          <p:nvPr/>
        </p:nvGrpSpPr>
        <p:grpSpPr>
          <a:xfrm>
            <a:off x="7384555" y="460476"/>
            <a:ext cx="1601292" cy="2002104"/>
            <a:chOff x="7384555" y="518532"/>
            <a:chExt cx="1601292" cy="200210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84555" y="518532"/>
              <a:ext cx="1601292" cy="200210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00601" y="974558"/>
              <a:ext cx="1369200" cy="1369200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4" name="Group 23"/>
          <p:cNvGrpSpPr/>
          <p:nvPr/>
        </p:nvGrpSpPr>
        <p:grpSpPr>
          <a:xfrm>
            <a:off x="5794501" y="486602"/>
            <a:ext cx="1601292" cy="2002104"/>
            <a:chOff x="5794501" y="544658"/>
            <a:chExt cx="1601292" cy="200210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4501" y="544658"/>
              <a:ext cx="1601292" cy="20021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98877" y="874654"/>
              <a:ext cx="1385128" cy="138512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2410097" y="456394"/>
            <a:ext cx="1601292" cy="2002104"/>
            <a:chOff x="2336841" y="481280"/>
            <a:chExt cx="1601292" cy="2002104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6841" y="481280"/>
              <a:ext cx="1601292" cy="200210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02794" y="922378"/>
              <a:ext cx="1306715" cy="130671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21" name="Group 20"/>
          <p:cNvGrpSpPr/>
          <p:nvPr/>
        </p:nvGrpSpPr>
        <p:grpSpPr>
          <a:xfrm>
            <a:off x="708255" y="456394"/>
            <a:ext cx="1601292" cy="2002104"/>
            <a:chOff x="735549" y="456394"/>
            <a:chExt cx="1601292" cy="200210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5549" y="456394"/>
              <a:ext cx="1601292" cy="2002104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666" y="813430"/>
              <a:ext cx="1168348" cy="1457279"/>
            </a:xfrm>
            <a:prstGeom prst="rect">
              <a:avLst/>
            </a:prstGeom>
            <a:effectLst>
              <a:glow rad="127000">
                <a:schemeClr val="bg1">
                  <a:alpha val="89931"/>
                </a:schemeClr>
              </a:glow>
            </a:effectLst>
          </p:spPr>
        </p:pic>
      </p:grpSp>
      <p:grpSp>
        <p:nvGrpSpPr>
          <p:cNvPr id="19" name="Group 18"/>
          <p:cNvGrpSpPr/>
          <p:nvPr/>
        </p:nvGrpSpPr>
        <p:grpSpPr>
          <a:xfrm>
            <a:off x="1695271" y="4047982"/>
            <a:ext cx="5651362" cy="3608363"/>
            <a:chOff x="3561640" y="3749845"/>
            <a:chExt cx="5651362" cy="3608363"/>
          </a:xfrm>
        </p:grpSpPr>
        <p:grpSp>
          <p:nvGrpSpPr>
            <p:cNvPr id="17" name="Group 16"/>
            <p:cNvGrpSpPr/>
            <p:nvPr/>
          </p:nvGrpSpPr>
          <p:grpSpPr>
            <a:xfrm>
              <a:off x="3561640" y="3749845"/>
              <a:ext cx="5651362" cy="3423971"/>
              <a:chOff x="-299558" y="4271745"/>
              <a:chExt cx="5651362" cy="3423971"/>
            </a:xfrm>
          </p:grpSpPr>
          <p:pic>
            <p:nvPicPr>
              <p:cNvPr id="15" name="Picture 14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99558" y="4271745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64235" y="4408147"/>
                <a:ext cx="3287569" cy="3287569"/>
              </a:xfrm>
              <a:prstGeom prst="rect">
                <a:avLst/>
              </a:prstGeom>
              <a:effectLst>
                <a:glow rad="127000">
                  <a:schemeClr val="bg1"/>
                </a:glow>
              </a:effectLst>
            </p:spPr>
          </p:pic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9251" y="4070639"/>
              <a:ext cx="3287569" cy="3287569"/>
            </a:xfrm>
            <a:prstGeom prst="rect">
              <a:avLst/>
            </a:prstGeom>
            <a:effectLst>
              <a:glow rad="213143">
                <a:schemeClr val="bg1"/>
              </a:glow>
            </a:effectLst>
          </p:spPr>
        </p:pic>
      </p:grpSp>
      <p:pic>
        <p:nvPicPr>
          <p:cNvPr id="86" name="Picture 8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723" y="3011991"/>
            <a:ext cx="3372273" cy="3298963"/>
          </a:xfrm>
          <a:prstGeom prst="rect">
            <a:avLst/>
          </a:prstGeom>
        </p:spPr>
      </p:pic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69EC2519-929F-71B7-A732-D33EC8E418DD}"/>
              </a:ext>
            </a:extLst>
          </p:cNvPr>
          <p:cNvGrpSpPr/>
          <p:nvPr/>
        </p:nvGrpSpPr>
        <p:grpSpPr>
          <a:xfrm>
            <a:off x="3992659" y="483307"/>
            <a:ext cx="1660430" cy="2002104"/>
            <a:chOff x="8156147" y="-1955576"/>
            <a:chExt cx="1660430" cy="2002104"/>
          </a:xfrm>
        </p:grpSpPr>
        <p:pic>
          <p:nvPicPr>
            <p:cNvPr id="92" name="Picture 5">
              <a:extLst>
                <a:ext uri="{FF2B5EF4-FFF2-40B4-BE49-F238E27FC236}">
                  <a16:creationId xmlns:a16="http://schemas.microsoft.com/office/drawing/2014/main" id="{1B418418-DEB4-5580-382A-FC3047E7346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5285" y="-1955576"/>
              <a:ext cx="1601292" cy="2002104"/>
            </a:xfrm>
            <a:prstGeom prst="rect">
              <a:avLst/>
            </a:prstGeom>
          </p:spPr>
        </p:pic>
        <p:pic>
          <p:nvPicPr>
            <p:cNvPr id="30" name="Рисунок 29" descr="Изображение выглядит как круг, часы&#10;&#10;Автоматически созданное описание">
              <a:extLst>
                <a:ext uri="{FF2B5EF4-FFF2-40B4-BE49-F238E27FC236}">
                  <a16:creationId xmlns:a16="http://schemas.microsoft.com/office/drawing/2014/main" id="{7972CA8E-5130-8ACA-FF34-344FD3190BC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6147" y="-1622416"/>
              <a:ext cx="1631951" cy="163195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47" name="Group 46"/>
          <p:cNvGrpSpPr/>
          <p:nvPr/>
        </p:nvGrpSpPr>
        <p:grpSpPr>
          <a:xfrm>
            <a:off x="4021967" y="515761"/>
            <a:ext cx="1601292" cy="2002104"/>
            <a:chOff x="4061095" y="521979"/>
            <a:chExt cx="1601292" cy="2002104"/>
          </a:xfrm>
        </p:grpSpPr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1095" y="521979"/>
              <a:ext cx="1601292" cy="2002104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985" y="923721"/>
              <a:ext cx="1201984" cy="1336061"/>
            </a:xfrm>
            <a:prstGeom prst="rect">
              <a:avLst/>
            </a:prstGeom>
            <a:effectLst>
              <a:glow rad="232318">
                <a:schemeClr val="bg1">
                  <a:alpha val="99215"/>
                </a:schemeClr>
              </a:glow>
            </a:effectLst>
          </p:spPr>
        </p:pic>
      </p:grpSp>
      <p:grpSp>
        <p:nvGrpSpPr>
          <p:cNvPr id="50" name="Group 49"/>
          <p:cNvGrpSpPr/>
          <p:nvPr/>
        </p:nvGrpSpPr>
        <p:grpSpPr>
          <a:xfrm>
            <a:off x="2371815" y="460175"/>
            <a:ext cx="1601292" cy="2002104"/>
            <a:chOff x="2401808" y="456394"/>
            <a:chExt cx="1601292" cy="2002104"/>
          </a:xfrm>
          <a:effectLst>
            <a:glow>
              <a:schemeClr val="bg1">
                <a:alpha val="92875"/>
              </a:schemeClr>
            </a:glow>
          </a:effectLst>
        </p:grpSpPr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01808" y="456394"/>
              <a:ext cx="1601292" cy="2002104"/>
            </a:xfrm>
            <a:prstGeom prst="rect">
              <a:avLst/>
            </a:prstGeom>
          </p:spPr>
        </p:pic>
        <p:pic>
          <p:nvPicPr>
            <p:cNvPr id="52" name="Picture 5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631" y="588901"/>
              <a:ext cx="1428106" cy="161530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53" name="Group 52"/>
          <p:cNvGrpSpPr/>
          <p:nvPr/>
        </p:nvGrpSpPr>
        <p:grpSpPr>
          <a:xfrm>
            <a:off x="645231" y="435970"/>
            <a:ext cx="1601292" cy="2002104"/>
            <a:chOff x="716544" y="472728"/>
            <a:chExt cx="1601292" cy="2002104"/>
          </a:xfrm>
        </p:grpSpPr>
        <p:pic>
          <p:nvPicPr>
            <p:cNvPr id="54" name="Picture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472728"/>
              <a:ext cx="1601292" cy="2002104"/>
            </a:xfrm>
            <a:prstGeom prst="rect">
              <a:avLst/>
            </a:prstGeom>
          </p:spPr>
        </p:pic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6969" y="956805"/>
              <a:ext cx="1238985" cy="1238985"/>
            </a:xfrm>
            <a:prstGeom prst="rect">
              <a:avLst/>
            </a:prstGeom>
            <a:effectLst>
              <a:glow rad="162916">
                <a:schemeClr val="bg1"/>
              </a:glow>
            </a:effectLst>
          </p:spPr>
        </p:pic>
      </p:grpSp>
      <p:grpSp>
        <p:nvGrpSpPr>
          <p:cNvPr id="98" name="Группа 97">
            <a:extLst>
              <a:ext uri="{FF2B5EF4-FFF2-40B4-BE49-F238E27FC236}">
                <a16:creationId xmlns:a16="http://schemas.microsoft.com/office/drawing/2014/main" id="{940A357F-883E-EEBA-321C-DF5DE035B7AC}"/>
              </a:ext>
            </a:extLst>
          </p:cNvPr>
          <p:cNvGrpSpPr/>
          <p:nvPr/>
        </p:nvGrpSpPr>
        <p:grpSpPr>
          <a:xfrm>
            <a:off x="5720412" y="512378"/>
            <a:ext cx="1601292" cy="2002104"/>
            <a:chOff x="7344224" y="-2534006"/>
            <a:chExt cx="1601292" cy="2002104"/>
          </a:xfrm>
        </p:grpSpPr>
        <p:pic>
          <p:nvPicPr>
            <p:cNvPr id="96" name="Picture 44">
              <a:extLst>
                <a:ext uri="{FF2B5EF4-FFF2-40B4-BE49-F238E27FC236}">
                  <a16:creationId xmlns:a16="http://schemas.microsoft.com/office/drawing/2014/main" id="{79316071-4C8E-CF1D-A2AA-318C2252F8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44224" y="-2534006"/>
              <a:ext cx="1601292" cy="2002104"/>
            </a:xfrm>
            <a:prstGeom prst="rect">
              <a:avLst/>
            </a:prstGeom>
          </p:spPr>
        </p:pic>
        <p:pic>
          <p:nvPicPr>
            <p:cNvPr id="38" name="Рисунок 37" descr="Изображение выглядит как цилиндр&#10;&#10;Автоматически созданное описание">
              <a:extLst>
                <a:ext uri="{FF2B5EF4-FFF2-40B4-BE49-F238E27FC236}">
                  <a16:creationId xmlns:a16="http://schemas.microsoft.com/office/drawing/2014/main" id="{494394AA-3C60-FEED-C70D-ACBFA99E57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47467" y="-2043379"/>
              <a:ext cx="1075467" cy="125471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02" name="Группа 101">
            <a:extLst>
              <a:ext uri="{FF2B5EF4-FFF2-40B4-BE49-F238E27FC236}">
                <a16:creationId xmlns:a16="http://schemas.microsoft.com/office/drawing/2014/main" id="{BFE92954-0B3F-0B91-3EFF-4D07071DD6FA}"/>
              </a:ext>
            </a:extLst>
          </p:cNvPr>
          <p:cNvGrpSpPr/>
          <p:nvPr/>
        </p:nvGrpSpPr>
        <p:grpSpPr>
          <a:xfrm>
            <a:off x="7507208" y="499830"/>
            <a:ext cx="1601292" cy="2002104"/>
            <a:chOff x="9753870" y="-3020075"/>
            <a:chExt cx="1601292" cy="2002104"/>
          </a:xfrm>
        </p:grpSpPr>
        <p:pic>
          <p:nvPicPr>
            <p:cNvPr id="100" name="Picture 41">
              <a:extLst>
                <a:ext uri="{FF2B5EF4-FFF2-40B4-BE49-F238E27FC236}">
                  <a16:creationId xmlns:a16="http://schemas.microsoft.com/office/drawing/2014/main" id="{8CC934E3-A60C-8670-804E-E75C73E10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870" y="-3020075"/>
              <a:ext cx="1601292" cy="2002104"/>
            </a:xfrm>
            <a:prstGeom prst="rect">
              <a:avLst/>
            </a:prstGeom>
          </p:spPr>
        </p:pic>
        <p:pic>
          <p:nvPicPr>
            <p:cNvPr id="28" name="Рисунок 27" descr="Изображение выглядит как еда, Поваренное искусство, гарнир, Кулинария&#10;&#10;Автоматически созданное описание">
              <a:extLst>
                <a:ext uri="{FF2B5EF4-FFF2-40B4-BE49-F238E27FC236}">
                  <a16:creationId xmlns:a16="http://schemas.microsoft.com/office/drawing/2014/main" id="{AE017032-9D32-2221-B670-2C0C4B4801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5093" y="-2528888"/>
              <a:ext cx="1189334" cy="1189334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70" name="Group 69"/>
          <p:cNvGrpSpPr/>
          <p:nvPr/>
        </p:nvGrpSpPr>
        <p:grpSpPr>
          <a:xfrm>
            <a:off x="5753572" y="521192"/>
            <a:ext cx="1601292" cy="2002104"/>
            <a:chOff x="7047932" y="4708836"/>
            <a:chExt cx="1601292" cy="2002104"/>
          </a:xfrm>
        </p:grpSpPr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7932" y="4708836"/>
              <a:ext cx="1601292" cy="2002104"/>
            </a:xfrm>
            <a:prstGeom prst="rect">
              <a:avLst/>
            </a:prstGeom>
          </p:spPr>
        </p:pic>
        <p:pic>
          <p:nvPicPr>
            <p:cNvPr id="61" name="Picture 60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8227" y="5061779"/>
              <a:ext cx="1325196" cy="1325196"/>
            </a:xfrm>
            <a:prstGeom prst="rect">
              <a:avLst/>
            </a:prstGeom>
            <a:effectLst>
              <a:glow rad="127000">
                <a:schemeClr val="bg1">
                  <a:alpha val="94199"/>
                </a:schemeClr>
              </a:glow>
            </a:effectLst>
          </p:spPr>
        </p:pic>
      </p:grpSp>
      <p:grpSp>
        <p:nvGrpSpPr>
          <p:cNvPr id="67" name="Group 66"/>
          <p:cNvGrpSpPr/>
          <p:nvPr/>
        </p:nvGrpSpPr>
        <p:grpSpPr>
          <a:xfrm>
            <a:off x="2371806" y="414434"/>
            <a:ext cx="1601292" cy="2002104"/>
            <a:chOff x="716544" y="3402984"/>
            <a:chExt cx="1601292" cy="2002104"/>
          </a:xfrm>
        </p:grpSpPr>
        <p:pic>
          <p:nvPicPr>
            <p:cNvPr id="56" name="Picture 5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/>
          </p:nvPicPr>
          <p:blipFill>
            <a:blip r:embed="rId22" cstate="print"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2207" y="3806738"/>
              <a:ext cx="1338518" cy="1338518"/>
            </a:xfrm>
            <a:prstGeom prst="rect">
              <a:avLst/>
            </a:prstGeom>
            <a:effectLst>
              <a:glow rad="291242">
                <a:schemeClr val="bg1"/>
              </a:glow>
            </a:effectLst>
          </p:spPr>
        </p:pic>
      </p:grpSp>
      <p:grpSp>
        <p:nvGrpSpPr>
          <p:cNvPr id="66" name="Group 65"/>
          <p:cNvGrpSpPr/>
          <p:nvPr/>
        </p:nvGrpSpPr>
        <p:grpSpPr>
          <a:xfrm>
            <a:off x="643637" y="444806"/>
            <a:ext cx="1601292" cy="2002104"/>
            <a:chOff x="-101141" y="4937669"/>
            <a:chExt cx="1601292" cy="2002104"/>
          </a:xfrm>
          <a:effectLst>
            <a:glow>
              <a:schemeClr val="bg1">
                <a:alpha val="75806"/>
              </a:schemeClr>
            </a:glow>
          </a:effectLst>
        </p:grpSpPr>
        <p:pic>
          <p:nvPicPr>
            <p:cNvPr id="58" name="Picture 5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141" y="4937669"/>
              <a:ext cx="1601292" cy="2002104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8445" y="5443142"/>
              <a:ext cx="1143930" cy="1143930"/>
            </a:xfrm>
            <a:prstGeom prst="rect">
              <a:avLst/>
            </a:prstGeom>
            <a:effectLst>
              <a:glow rad="412962">
                <a:schemeClr val="bg1">
                  <a:alpha val="71000"/>
                </a:schemeClr>
              </a:glow>
            </a:effectLst>
          </p:spPr>
        </p:pic>
      </p:grpSp>
      <p:grpSp>
        <p:nvGrpSpPr>
          <p:cNvPr id="106" name="Группа 105">
            <a:extLst>
              <a:ext uri="{FF2B5EF4-FFF2-40B4-BE49-F238E27FC236}">
                <a16:creationId xmlns:a16="http://schemas.microsoft.com/office/drawing/2014/main" id="{E52275BB-9D5B-F462-0644-AF4B618EFC47}"/>
              </a:ext>
            </a:extLst>
          </p:cNvPr>
          <p:cNvGrpSpPr/>
          <p:nvPr/>
        </p:nvGrpSpPr>
        <p:grpSpPr>
          <a:xfrm>
            <a:off x="4072932" y="486395"/>
            <a:ext cx="1601292" cy="2002104"/>
            <a:chOff x="8383697" y="-2609177"/>
            <a:chExt cx="1601292" cy="2002104"/>
          </a:xfrm>
        </p:grpSpPr>
        <p:pic>
          <p:nvPicPr>
            <p:cNvPr id="104" name="Picture 56">
              <a:extLst>
                <a:ext uri="{FF2B5EF4-FFF2-40B4-BE49-F238E27FC236}">
                  <a16:creationId xmlns:a16="http://schemas.microsoft.com/office/drawing/2014/main" id="{8B975F5B-4A99-7DD5-B34D-6FE5976399A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697" y="-2609177"/>
              <a:ext cx="1601292" cy="2002104"/>
            </a:xfrm>
            <a:prstGeom prst="rect">
              <a:avLst/>
            </a:prstGeom>
          </p:spPr>
        </p:pic>
        <p:pic>
          <p:nvPicPr>
            <p:cNvPr id="34" name="Рисунок 33" descr="Изображение выглядит как фрукт, конский каштан, каштан&#10;&#10;Автоматически созданное описание">
              <a:extLst>
                <a:ext uri="{FF2B5EF4-FFF2-40B4-BE49-F238E27FC236}">
                  <a16:creationId xmlns:a16="http://schemas.microsoft.com/office/drawing/2014/main" id="{63B6A74A-235C-CFD7-B282-33D1D5DEE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64638" y="-2099905"/>
              <a:ext cx="1036101" cy="103610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0" name="Группа 109">
            <a:extLst>
              <a:ext uri="{FF2B5EF4-FFF2-40B4-BE49-F238E27FC236}">
                <a16:creationId xmlns:a16="http://schemas.microsoft.com/office/drawing/2014/main" id="{0440452B-3D7E-BCEF-B272-1FF69A5269CC}"/>
              </a:ext>
            </a:extLst>
          </p:cNvPr>
          <p:cNvGrpSpPr/>
          <p:nvPr/>
        </p:nvGrpSpPr>
        <p:grpSpPr>
          <a:xfrm>
            <a:off x="7434212" y="529928"/>
            <a:ext cx="1601292" cy="2002104"/>
            <a:chOff x="9788098" y="-3328515"/>
            <a:chExt cx="1601292" cy="2002104"/>
          </a:xfrm>
        </p:grpSpPr>
        <p:pic>
          <p:nvPicPr>
            <p:cNvPr id="108" name="Picture 58">
              <a:extLst>
                <a:ext uri="{FF2B5EF4-FFF2-40B4-BE49-F238E27FC236}">
                  <a16:creationId xmlns:a16="http://schemas.microsoft.com/office/drawing/2014/main" id="{3891909C-B0DD-E1EF-B18F-6C198A811C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88098" y="-3328515"/>
              <a:ext cx="1601292" cy="2002104"/>
            </a:xfrm>
            <a:prstGeom prst="rect">
              <a:avLst/>
            </a:prstGeom>
          </p:spPr>
        </p:pic>
        <p:pic>
          <p:nvPicPr>
            <p:cNvPr id="36" name="Рисунок 35" descr="Изображение выглядит как иллюстрация, зарисовка, графическая вставка, рисунок&#10;&#10;Автоматически созданное описание">
              <a:extLst>
                <a:ext uri="{FF2B5EF4-FFF2-40B4-BE49-F238E27FC236}">
                  <a16:creationId xmlns:a16="http://schemas.microsoft.com/office/drawing/2014/main" id="{66C1C539-03E1-3571-4953-D6EE0C70089B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01262" y="-2823492"/>
              <a:ext cx="1205573" cy="1205573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83" name="Group 82"/>
          <p:cNvGrpSpPr/>
          <p:nvPr/>
        </p:nvGrpSpPr>
        <p:grpSpPr>
          <a:xfrm>
            <a:off x="2304519" y="479684"/>
            <a:ext cx="1601292" cy="2002104"/>
            <a:chOff x="2052726" y="3266582"/>
            <a:chExt cx="1601292" cy="2002104"/>
          </a:xfrm>
          <a:effectLst>
            <a:glow rad="127000">
              <a:schemeClr val="bg1">
                <a:alpha val="81811"/>
              </a:schemeClr>
            </a:glow>
          </a:effectLst>
        </p:grpSpPr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52726" y="3266582"/>
              <a:ext cx="1601292" cy="2002104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26293" y="3762257"/>
              <a:ext cx="1066555" cy="1066555"/>
            </a:xfrm>
            <a:prstGeom prst="rect">
              <a:avLst/>
            </a:prstGeom>
            <a:effectLst>
              <a:glow rad="184592">
                <a:schemeClr val="bg1">
                  <a:alpha val="85001"/>
                </a:schemeClr>
              </a:glow>
            </a:effectLst>
          </p:spPr>
        </p:pic>
      </p:grpSp>
      <p:grpSp>
        <p:nvGrpSpPr>
          <p:cNvPr id="82" name="Group 81"/>
          <p:cNvGrpSpPr/>
          <p:nvPr/>
        </p:nvGrpSpPr>
        <p:grpSpPr>
          <a:xfrm>
            <a:off x="3950546" y="465703"/>
            <a:ext cx="1601292" cy="2002104"/>
            <a:chOff x="716544" y="3402984"/>
            <a:chExt cx="1601292" cy="2002104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544" y="3402984"/>
              <a:ext cx="1601292" cy="2002104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418" y="3819574"/>
              <a:ext cx="1225024" cy="1225024"/>
            </a:xfrm>
            <a:prstGeom prst="rect">
              <a:avLst/>
            </a:prstGeom>
            <a:effectLst>
              <a:glow rad="433312">
                <a:schemeClr val="bg1">
                  <a:alpha val="64050"/>
                </a:schemeClr>
              </a:glow>
            </a:effectLst>
          </p:spPr>
        </p:pic>
      </p:grpSp>
      <p:grpSp>
        <p:nvGrpSpPr>
          <p:cNvPr id="114" name="Группа 113">
            <a:extLst>
              <a:ext uri="{FF2B5EF4-FFF2-40B4-BE49-F238E27FC236}">
                <a16:creationId xmlns:a16="http://schemas.microsoft.com/office/drawing/2014/main" id="{018E876C-3A47-1BE0-D0DB-3F71E67F287C}"/>
              </a:ext>
            </a:extLst>
          </p:cNvPr>
          <p:cNvGrpSpPr/>
          <p:nvPr/>
        </p:nvGrpSpPr>
        <p:grpSpPr>
          <a:xfrm>
            <a:off x="643637" y="532350"/>
            <a:ext cx="1601292" cy="2002104"/>
            <a:chOff x="976908" y="-1989257"/>
            <a:chExt cx="1601292" cy="2002104"/>
          </a:xfrm>
        </p:grpSpPr>
        <p:pic>
          <p:nvPicPr>
            <p:cNvPr id="112" name="Picture 72">
              <a:extLst>
                <a:ext uri="{FF2B5EF4-FFF2-40B4-BE49-F238E27FC236}">
                  <a16:creationId xmlns:a16="http://schemas.microsoft.com/office/drawing/2014/main" id="{47D96135-1007-9C33-9727-D698D6ACE12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6908" y="-1989257"/>
              <a:ext cx="1601292" cy="2002104"/>
            </a:xfrm>
            <a:prstGeom prst="rect">
              <a:avLst/>
            </a:prstGeom>
          </p:spPr>
        </p:pic>
        <p:pic>
          <p:nvPicPr>
            <p:cNvPr id="40" name="Рисунок 39" descr="Изображение выглядит как фрукт, еда, десерт, молочные продукты&#10;&#10;Автоматически созданное описание">
              <a:extLst>
                <a:ext uri="{FF2B5EF4-FFF2-40B4-BE49-F238E27FC236}">
                  <a16:creationId xmlns:a16="http://schemas.microsoft.com/office/drawing/2014/main" id="{C8D6B99A-66FD-0AC8-5FA1-7B78E19C68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1451" y="-1378279"/>
              <a:ext cx="1152205" cy="115220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18" name="Группа 117">
            <a:extLst>
              <a:ext uri="{FF2B5EF4-FFF2-40B4-BE49-F238E27FC236}">
                <a16:creationId xmlns:a16="http://schemas.microsoft.com/office/drawing/2014/main" id="{AC2B8BA3-AC2D-5C19-FC42-A7FC1DB6880B}"/>
              </a:ext>
            </a:extLst>
          </p:cNvPr>
          <p:cNvGrpSpPr/>
          <p:nvPr/>
        </p:nvGrpSpPr>
        <p:grpSpPr>
          <a:xfrm>
            <a:off x="5728957" y="507584"/>
            <a:ext cx="1601292" cy="2002104"/>
            <a:chOff x="8372075" y="-2207278"/>
            <a:chExt cx="1601292" cy="2002104"/>
          </a:xfrm>
        </p:grpSpPr>
        <p:pic>
          <p:nvPicPr>
            <p:cNvPr id="116" name="Picture 74">
              <a:extLst>
                <a:ext uri="{FF2B5EF4-FFF2-40B4-BE49-F238E27FC236}">
                  <a16:creationId xmlns:a16="http://schemas.microsoft.com/office/drawing/2014/main" id="{D1306815-0A0E-9ECE-CC1B-711B44124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2075" y="-2207278"/>
              <a:ext cx="1601292" cy="2002104"/>
            </a:xfrm>
            <a:prstGeom prst="rect">
              <a:avLst/>
            </a:prstGeom>
          </p:spPr>
        </p:pic>
        <p:pic>
          <p:nvPicPr>
            <p:cNvPr id="90" name="Рисунок 89" descr="Изображение выглядит как пианино, музыка&#10;&#10;Автоматически созданное описание">
              <a:extLst>
                <a:ext uri="{FF2B5EF4-FFF2-40B4-BE49-F238E27FC236}">
                  <a16:creationId xmlns:a16="http://schemas.microsoft.com/office/drawing/2014/main" id="{BED996B8-170A-0BD4-0771-9F267C7A37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96119" y="-1700325"/>
              <a:ext cx="1298831" cy="1298831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9ED4070D-6FD2-CE6E-835D-6CFA8F4C06A2}"/>
              </a:ext>
            </a:extLst>
          </p:cNvPr>
          <p:cNvGrpSpPr/>
          <p:nvPr/>
        </p:nvGrpSpPr>
        <p:grpSpPr>
          <a:xfrm>
            <a:off x="7552103" y="532350"/>
            <a:ext cx="1601292" cy="2002104"/>
            <a:chOff x="9035504" y="-2071556"/>
            <a:chExt cx="1601292" cy="2002104"/>
          </a:xfrm>
        </p:grpSpPr>
        <p:pic>
          <p:nvPicPr>
            <p:cNvPr id="123" name="Picture 73">
              <a:extLst>
                <a:ext uri="{FF2B5EF4-FFF2-40B4-BE49-F238E27FC236}">
                  <a16:creationId xmlns:a16="http://schemas.microsoft.com/office/drawing/2014/main" id="{CB01ABF1-870D-EC58-185A-14E4102E8E1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35504" y="-2071556"/>
              <a:ext cx="1601292" cy="2002104"/>
            </a:xfrm>
            <a:prstGeom prst="rect">
              <a:avLst/>
            </a:prstGeom>
          </p:spPr>
        </p:pic>
        <p:pic>
          <p:nvPicPr>
            <p:cNvPr id="88" name="Рисунок 87" descr="Изображение выглядит как пить, чай, Сосуды для напитков, Предметы сервировки&#10;&#10;Автоматически созданное описание">
              <a:extLst>
                <a:ext uri="{FF2B5EF4-FFF2-40B4-BE49-F238E27FC236}">
                  <a16:creationId xmlns:a16="http://schemas.microsoft.com/office/drawing/2014/main" id="{AB0B5622-450A-F759-103B-0FB38B520D77}"/>
                </a:ext>
              </a:extLst>
            </p:cNvPr>
            <p:cNvPicPr>
              <a:picLocks noChangeAspect="1"/>
            </p:cNvPicPr>
            <p:nvPr/>
          </p:nvPicPr>
          <p:blipFill>
            <a:blip r:embed="rId3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0527" y="-1637558"/>
              <a:ext cx="1331246" cy="1331246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276" name="Picture 275" descr="image.png"/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8044986" y="2918359"/>
            <a:ext cx="33242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2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77556E-17 L 0.20612 0.4840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9" y="2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2.77556E-17 L 0.0974 0.4736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3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81481E-6 L -0.02383 0.475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98" y="2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1.85185E-6 L -0.1754 0.47639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96296E-6 L -0.28815 0.4594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14" y="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7.40741E-7 L 0.2418 0.4375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83" y="21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96296E-6 L 0.09739 0.44769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2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2000"/>
                            </p:stCondLst>
                            <p:childTnLst>
                              <p:par>
                                <p:cTn id="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4.81481E-6 L -0.02916 0.46968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8" y="2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85185E-6 L -0.1698 0.48287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90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2000"/>
                            </p:stCondLst>
                            <p:childTnLst>
                              <p:par>
                                <p:cTn id="120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2.77556E-17 L -0.29062 0.46574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31" y="2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25221 0.45278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04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2000"/>
                            </p:stCondLst>
                            <p:childTnLst>
                              <p:par>
                                <p:cTn id="1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0 L 0.09726 0.44699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57" y="22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1.85185E-6 L -0.02057 0.46088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2000"/>
                            </p:stCondLst>
                            <p:childTnLst>
                              <p:par>
                                <p:cTn id="176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7.40741E-7 L -0.17057 0.45694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2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000"/>
                            </p:stCondLst>
                            <p:childTnLst>
                              <p:par>
                                <p:cTn id="187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1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85185E-6 L -0.30247 0.47662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130" y="2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2000"/>
                            </p:stCondLst>
                            <p:childTnLst>
                              <p:par>
                                <p:cTn id="198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11111E-6 L 0.24948 0.44236 " pathEditMode="relative" rAng="0" ptsTypes="AA">
                                      <p:cBhvr>
                                        <p:cTn id="219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74" y="2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21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7.40741E-7 L 0.11002 0.45995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95" y="229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6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04648 0.4831 " pathEditMode="relative" rAng="0" ptsTypes="AA">
                                      <p:cBhvr>
                                        <p:cTn id="241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1" y="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2000"/>
                            </p:stCondLst>
                            <p:childTnLst>
                              <p:par>
                                <p:cTn id="243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4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59259E-6 L -0.16823 0.45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11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2000"/>
                            </p:stCondLst>
                            <p:childTnLst>
                              <p:par>
                                <p:cTn id="254" presetID="3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5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8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1.11111E-6 L -0.28594 0.44838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97" y="22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0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2" fill="hold">
                      <p:stCondLst>
                        <p:cond delay="indefinite"/>
                      </p:stCondLst>
                      <p:childTnLst>
                        <p:par>
                          <p:cTn id="273" fill="hold">
                            <p:stCondLst>
                              <p:cond delay="0"/>
                            </p:stCondLst>
                            <p:childTnLst>
                              <p:par>
                                <p:cTn id="2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1151B9-A930-46EF-8A48-C03FE6C11045}"/>
</file>

<file path=customXml/itemProps2.xml><?xml version="1.0" encoding="utf-8"?>
<ds:datastoreItem xmlns:ds="http://schemas.openxmlformats.org/officeDocument/2006/customXml" ds:itemID="{F70ABC95-35DA-4846-AC93-64A1AE9ED9CD}"/>
</file>

<file path=customXml/itemProps3.xml><?xml version="1.0" encoding="utf-8"?>
<ds:datastoreItem xmlns:ds="http://schemas.openxmlformats.org/officeDocument/2006/customXml" ds:itemID="{654D7E77-C169-4157-9FE1-CA3E918E1EC5}"/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Администратор</cp:lastModifiedBy>
  <cp:revision>16</cp:revision>
  <dcterms:created xsi:type="dcterms:W3CDTF">2024-12-06T21:58:35Z</dcterms:created>
  <dcterms:modified xsi:type="dcterms:W3CDTF">2024-12-23T09:53:00Z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