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sv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33375" y="333375"/>
            <a:ext cx="8382001" cy="61531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Группа 9"/>
          <p:cNvGrpSpPr/>
          <p:nvPr/>
        </p:nvGrpSpPr>
        <p:grpSpPr>
          <a:xfrm>
            <a:off x="1769109" y="1119514"/>
            <a:ext cx="1415281" cy="4576435"/>
            <a:chOff x="1126740" y="1362075"/>
            <a:chExt cx="1415281" cy="457643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60276" y="5415290"/>
              <a:ext cx="4651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Я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048693" y="1119514"/>
            <a:ext cx="3802380" cy="4397365"/>
            <a:chOff x="4232352" y="1119514"/>
            <a:chExt cx="3802380" cy="4397365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176269" y="4993659"/>
              <a:ext cx="17267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ЧИТАЮ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015223" y="1090940"/>
            <a:ext cx="1415281" cy="4576435"/>
            <a:chOff x="1126740" y="1362075"/>
            <a:chExt cx="1415281" cy="457643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4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418240" y="5415290"/>
              <a:ext cx="7441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ТИ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294807" y="1090940"/>
            <a:ext cx="3802380" cy="4504670"/>
            <a:chOff x="4232352" y="1119514"/>
            <a:chExt cx="3802380" cy="450467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095283" y="5100964"/>
              <a:ext cx="19960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ЧИТАЄШ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923149" y="800101"/>
            <a:ext cx="1599430" cy="4867274"/>
            <a:chOff x="1028884" y="1071236"/>
            <a:chExt cx="1599430" cy="486727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0" r="31350"/>
            <a:stretch>
              <a:fillRect/>
            </a:stretch>
          </p:blipFill>
          <p:spPr>
            <a:xfrm flipH="1">
              <a:off x="1028884" y="1071236"/>
              <a:ext cx="1599430" cy="449949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418240" y="541529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ВІН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300589" y="1090940"/>
            <a:ext cx="3802380" cy="4504670"/>
            <a:chOff x="4232352" y="1119514"/>
            <a:chExt cx="3802380" cy="4504670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095283" y="5100964"/>
              <a:ext cx="15969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ЧИТАЄ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533191" y="1090940"/>
            <a:ext cx="2379345" cy="4576435"/>
            <a:chOff x="594827" y="1314124"/>
            <a:chExt cx="2379345" cy="457643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2" r="15499"/>
            <a:stretch>
              <a:fillRect/>
            </a:stretch>
          </p:blipFill>
          <p:spPr>
            <a:xfrm flipH="1">
              <a:off x="594827" y="1314124"/>
              <a:ext cx="2379345" cy="398145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252943" y="5367339"/>
              <a:ext cx="13420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ВОНА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344688" y="1138891"/>
            <a:ext cx="3802380" cy="4504670"/>
            <a:chOff x="4232352" y="1119514"/>
            <a:chExt cx="3802380" cy="450467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5095283" y="5100964"/>
              <a:ext cx="15969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ЧИТАЄ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33739" y="1028743"/>
            <a:ext cx="4578249" cy="4638632"/>
            <a:chOff x="-308994" y="1251927"/>
            <a:chExt cx="4578249" cy="4638632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" r="480"/>
            <a:stretch>
              <a:fillRect/>
            </a:stretch>
          </p:blipFill>
          <p:spPr>
            <a:xfrm flipH="1">
              <a:off x="-308994" y="1251927"/>
              <a:ext cx="4578249" cy="406506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252943" y="5367339"/>
              <a:ext cx="1483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ВОНИ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730048" y="1291430"/>
            <a:ext cx="3802380" cy="4352131"/>
            <a:chOff x="4813343" y="1272053"/>
            <a:chExt cx="3802380" cy="435213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813343" y="1272053"/>
              <a:ext cx="3802380" cy="380238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5095283" y="5100964"/>
              <a:ext cx="27446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ЧИТАЮТЬ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854103" y="1291430"/>
            <a:ext cx="3309985" cy="4375945"/>
            <a:chOff x="142500" y="1514614"/>
            <a:chExt cx="3309985" cy="4375945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25" b="-3517"/>
            <a:stretch>
              <a:fillRect/>
            </a:stretch>
          </p:blipFill>
          <p:spPr>
            <a:xfrm flipH="1">
              <a:off x="142500" y="1514614"/>
              <a:ext cx="3309985" cy="380238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252943" y="5367339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ВОНО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698918" y="1291430"/>
            <a:ext cx="3802380" cy="4352131"/>
            <a:chOff x="4813343" y="1272053"/>
            <a:chExt cx="3802380" cy="4352131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813343" y="1272053"/>
              <a:ext cx="3802380" cy="380238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5095283" y="5100964"/>
              <a:ext cx="15969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ЧИТАЄ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4532047" y="1058790"/>
            <a:ext cx="3802380" cy="4608585"/>
            <a:chOff x="4775801" y="927109"/>
            <a:chExt cx="3802380" cy="4608585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5636572" y="5012474"/>
              <a:ext cx="19207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МАЛЮЮ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12903" y="1262883"/>
            <a:ext cx="1414395" cy="4743099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4911075" y="1068178"/>
            <a:ext cx="3802380" cy="4638081"/>
            <a:chOff x="4775801" y="927109"/>
            <a:chExt cx="3802380" cy="4638081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5581979" y="5041970"/>
              <a:ext cx="21900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МАЛЮЄШ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906826" y="1024805"/>
            <a:ext cx="3802380" cy="4490598"/>
            <a:chOff x="4775801" y="927109"/>
            <a:chExt cx="3802380" cy="4490598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5993757" y="4894487"/>
              <a:ext cx="17908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МАЛЮЄ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816522" y="852018"/>
            <a:ext cx="3802380" cy="4549591"/>
            <a:chOff x="4775801" y="927109"/>
            <a:chExt cx="3802380" cy="4549591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5781553" y="4953480"/>
              <a:ext cx="17908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МАЛЮЄ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5170170" y="1036888"/>
            <a:ext cx="3802380" cy="4516514"/>
            <a:chOff x="4775801" y="927109"/>
            <a:chExt cx="3802380" cy="4516514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5448129" y="4920403"/>
              <a:ext cx="24577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МАЛЮЮТЬ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5062324" y="1144905"/>
            <a:ext cx="3802380" cy="4372070"/>
            <a:chOff x="4733671" y="1298584"/>
            <a:chExt cx="3802380" cy="4372070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33671" y="1298584"/>
              <a:ext cx="3802380" cy="3802380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5891696" y="5147434"/>
              <a:ext cx="17908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МАЛЮЄ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A6C1BD9-87A9-FDA4-AE46-F2A79BFC0FE3}"/>
              </a:ext>
            </a:extLst>
          </p:cNvPr>
          <p:cNvGrpSpPr/>
          <p:nvPr/>
        </p:nvGrpSpPr>
        <p:grpSpPr>
          <a:xfrm>
            <a:off x="1861973" y="1272271"/>
            <a:ext cx="1415281" cy="4576435"/>
            <a:chOff x="1126740" y="1362075"/>
            <a:chExt cx="1415281" cy="4576435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4A0425EC-671C-CA9F-E7A5-09D09F2AA2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A24D32-EB03-D975-13B9-CC9AD2AE68B1}"/>
                </a:ext>
              </a:extLst>
            </p:cNvPr>
            <p:cNvSpPr txBox="1"/>
            <p:nvPr/>
          </p:nvSpPr>
          <p:spPr>
            <a:xfrm>
              <a:off x="1418240" y="5415290"/>
              <a:ext cx="7441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ТИ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B083F7A7-484C-63A2-B51B-3FD3D0512ACC}"/>
              </a:ext>
            </a:extLst>
          </p:cNvPr>
          <p:cNvGrpSpPr/>
          <p:nvPr/>
        </p:nvGrpSpPr>
        <p:grpSpPr>
          <a:xfrm>
            <a:off x="2214247" y="689617"/>
            <a:ext cx="1599430" cy="4867274"/>
            <a:chOff x="1028884" y="1071236"/>
            <a:chExt cx="1599430" cy="4867274"/>
          </a:xfrm>
        </p:grpSpPr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C86AA495-E7AD-FC23-562D-D5452CCC1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0" r="31350"/>
            <a:stretch>
              <a:fillRect/>
            </a:stretch>
          </p:blipFill>
          <p:spPr>
            <a:xfrm flipH="1">
              <a:off x="1028884" y="1071236"/>
              <a:ext cx="1599430" cy="4499496"/>
            </a:xfrm>
            <a:prstGeom prst="rect">
              <a:avLst/>
            </a:prstGeom>
          </p:spPr>
        </p:pic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3353A1A9-CA00-D377-8044-E5CBFD5EAF1E}"/>
                </a:ext>
              </a:extLst>
            </p:cNvPr>
            <p:cNvSpPr txBox="1"/>
            <p:nvPr/>
          </p:nvSpPr>
          <p:spPr>
            <a:xfrm>
              <a:off x="1418240" y="541529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ВІН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739CC0FF-055E-739F-A9B5-84079B53A09F}"/>
              </a:ext>
            </a:extLst>
          </p:cNvPr>
          <p:cNvGrpSpPr/>
          <p:nvPr/>
        </p:nvGrpSpPr>
        <p:grpSpPr>
          <a:xfrm>
            <a:off x="1578313" y="1105984"/>
            <a:ext cx="2379345" cy="4576435"/>
            <a:chOff x="594827" y="1314124"/>
            <a:chExt cx="2379345" cy="4576435"/>
          </a:xfrm>
        </p:grpSpPr>
        <p:pic>
          <p:nvPicPr>
            <p:cNvPr id="134" name="Рисунок 133">
              <a:extLst>
                <a:ext uri="{FF2B5EF4-FFF2-40B4-BE49-F238E27FC236}">
                  <a16:creationId xmlns:a16="http://schemas.microsoft.com/office/drawing/2014/main" id="{F644F818-1C92-6592-566D-6B511D38D4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2" r="15499"/>
            <a:stretch>
              <a:fillRect/>
            </a:stretch>
          </p:blipFill>
          <p:spPr>
            <a:xfrm flipH="1">
              <a:off x="594827" y="1314124"/>
              <a:ext cx="2379345" cy="3981450"/>
            </a:xfrm>
            <a:prstGeom prst="rect">
              <a:avLst/>
            </a:prstGeom>
          </p:spPr>
        </p:pic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C33F9776-2F1D-6233-49CF-06EDB922B044}"/>
                </a:ext>
              </a:extLst>
            </p:cNvPr>
            <p:cNvSpPr txBox="1"/>
            <p:nvPr/>
          </p:nvSpPr>
          <p:spPr>
            <a:xfrm>
              <a:off x="1252943" y="5367339"/>
              <a:ext cx="13420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ВОНА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62D14D5A-6D5E-ABD2-AD73-3DA08474538B}"/>
              </a:ext>
            </a:extLst>
          </p:cNvPr>
          <p:cNvGrpSpPr/>
          <p:nvPr/>
        </p:nvGrpSpPr>
        <p:grpSpPr>
          <a:xfrm>
            <a:off x="384389" y="1165163"/>
            <a:ext cx="4578249" cy="4638632"/>
            <a:chOff x="-308994" y="1251927"/>
            <a:chExt cx="4578249" cy="4638632"/>
          </a:xfrm>
        </p:grpSpPr>
        <p:pic>
          <p:nvPicPr>
            <p:cNvPr id="143" name="Рисунок 142">
              <a:extLst>
                <a:ext uri="{FF2B5EF4-FFF2-40B4-BE49-F238E27FC236}">
                  <a16:creationId xmlns:a16="http://schemas.microsoft.com/office/drawing/2014/main" id="{BF834053-84A6-47F1-8E73-B3A7193646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" r="480"/>
            <a:stretch>
              <a:fillRect/>
            </a:stretch>
          </p:blipFill>
          <p:spPr>
            <a:xfrm flipH="1">
              <a:off x="-308994" y="1251927"/>
              <a:ext cx="4578249" cy="4065067"/>
            </a:xfrm>
            <a:prstGeom prst="rect">
              <a:avLst/>
            </a:prstGeom>
          </p:spPr>
        </p:pic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691EBC5C-0C4B-7A69-CB37-DB5CF3D73687}"/>
                </a:ext>
              </a:extLst>
            </p:cNvPr>
            <p:cNvSpPr txBox="1"/>
            <p:nvPr/>
          </p:nvSpPr>
          <p:spPr>
            <a:xfrm>
              <a:off x="1252943" y="5367339"/>
              <a:ext cx="1483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ВОНИ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51" name="Группа 150">
            <a:extLst>
              <a:ext uri="{FF2B5EF4-FFF2-40B4-BE49-F238E27FC236}">
                <a16:creationId xmlns:a16="http://schemas.microsoft.com/office/drawing/2014/main" id="{11B0F33E-0BFD-0DE5-972A-29C9B1D820AB}"/>
              </a:ext>
            </a:extLst>
          </p:cNvPr>
          <p:cNvGrpSpPr/>
          <p:nvPr/>
        </p:nvGrpSpPr>
        <p:grpSpPr>
          <a:xfrm>
            <a:off x="1068797" y="1195663"/>
            <a:ext cx="3309985" cy="4375945"/>
            <a:chOff x="142500" y="1514614"/>
            <a:chExt cx="3309985" cy="4375945"/>
          </a:xfrm>
        </p:grpSpPr>
        <p:pic>
          <p:nvPicPr>
            <p:cNvPr id="152" name="Рисунок 151">
              <a:extLst>
                <a:ext uri="{FF2B5EF4-FFF2-40B4-BE49-F238E27FC236}">
                  <a16:creationId xmlns:a16="http://schemas.microsoft.com/office/drawing/2014/main" id="{77B30E59-7023-1C39-B80F-A6FF70681D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25" b="-3517"/>
            <a:stretch>
              <a:fillRect/>
            </a:stretch>
          </p:blipFill>
          <p:spPr>
            <a:xfrm flipH="1">
              <a:off x="142500" y="1514614"/>
              <a:ext cx="3309985" cy="3802380"/>
            </a:xfrm>
            <a:prstGeom prst="rect">
              <a:avLst/>
            </a:prstGeom>
          </p:spPr>
        </p:pic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894C536A-9382-C19D-9902-775F953E82E3}"/>
                </a:ext>
              </a:extLst>
            </p:cNvPr>
            <p:cNvSpPr txBox="1"/>
            <p:nvPr/>
          </p:nvSpPr>
          <p:spPr>
            <a:xfrm>
              <a:off x="1252943" y="5367339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ВОНО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4661309" y="943536"/>
            <a:ext cx="4128361" cy="4651581"/>
            <a:chOff x="4407690" y="972603"/>
            <a:chExt cx="4128361" cy="4651581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5095283" y="5100964"/>
              <a:ext cx="26452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ПИЛОСОСЮ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78" name="Рисунок 7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063559" y="852322"/>
            <a:ext cx="1520843" cy="5100805"/>
          </a:xfrm>
          <a:prstGeom prst="rect">
            <a:avLst/>
          </a:prstGeom>
        </p:spPr>
      </p:pic>
      <p:grpSp>
        <p:nvGrpSpPr>
          <p:cNvPr id="79" name="Группа 78"/>
          <p:cNvGrpSpPr/>
          <p:nvPr/>
        </p:nvGrpSpPr>
        <p:grpSpPr>
          <a:xfrm>
            <a:off x="4920389" y="763734"/>
            <a:ext cx="4128361" cy="4723346"/>
            <a:chOff x="4407690" y="972603"/>
            <a:chExt cx="4128361" cy="4723346"/>
          </a:xfrm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>
              <a:off x="4844661" y="5172729"/>
              <a:ext cx="29290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ПИЛОСОСИШ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19D64AF-CC93-F26D-EF8B-4893C16A85F2}"/>
              </a:ext>
            </a:extLst>
          </p:cNvPr>
          <p:cNvGrpSpPr/>
          <p:nvPr/>
        </p:nvGrpSpPr>
        <p:grpSpPr>
          <a:xfrm>
            <a:off x="2041608" y="893576"/>
            <a:ext cx="1415281" cy="4576435"/>
            <a:chOff x="1126740" y="1362075"/>
            <a:chExt cx="1415281" cy="4576435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5DE18C77-FA2E-8C89-C8F8-21C874324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686E80B-48EB-1384-E362-EE164DE4E99C}"/>
                </a:ext>
              </a:extLst>
            </p:cNvPr>
            <p:cNvSpPr txBox="1"/>
            <p:nvPr/>
          </p:nvSpPr>
          <p:spPr>
            <a:xfrm>
              <a:off x="1418240" y="5415290"/>
              <a:ext cx="7441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ТИ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4920389" y="944029"/>
            <a:ext cx="4128361" cy="4723346"/>
            <a:chOff x="4407690" y="972603"/>
            <a:chExt cx="4128361" cy="4723346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4844661" y="5172729"/>
              <a:ext cx="30668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ПИЛОСОСИТЬ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6CBD9CEB-EA79-6D40-82DF-2C8F9DF331DB}"/>
              </a:ext>
            </a:extLst>
          </p:cNvPr>
          <p:cNvGrpSpPr/>
          <p:nvPr/>
        </p:nvGrpSpPr>
        <p:grpSpPr>
          <a:xfrm>
            <a:off x="1652844" y="633446"/>
            <a:ext cx="1599430" cy="4867274"/>
            <a:chOff x="1028884" y="1071236"/>
            <a:chExt cx="1599430" cy="4867274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EE900593-F813-FB82-E9A9-3CAF4B411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0" r="31350"/>
            <a:stretch>
              <a:fillRect/>
            </a:stretch>
          </p:blipFill>
          <p:spPr>
            <a:xfrm flipH="1">
              <a:off x="1028884" y="1071236"/>
              <a:ext cx="1599430" cy="4499496"/>
            </a:xfrm>
            <a:prstGeom prst="rect">
              <a:avLst/>
            </a:prstGeom>
          </p:spPr>
        </p:pic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432247BA-38B5-469D-2350-BB2AC7C886FB}"/>
                </a:ext>
              </a:extLst>
            </p:cNvPr>
            <p:cNvSpPr txBox="1"/>
            <p:nvPr/>
          </p:nvSpPr>
          <p:spPr>
            <a:xfrm>
              <a:off x="1418240" y="541529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ВІН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4542870" y="973741"/>
            <a:ext cx="4128361" cy="4723346"/>
            <a:chOff x="4407690" y="972603"/>
            <a:chExt cx="4128361" cy="4723346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4844661" y="5172729"/>
              <a:ext cx="30668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ПИЛОСОСИТЬ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59A5876A-9A80-0071-AE86-C82E5E2B6F45}"/>
              </a:ext>
            </a:extLst>
          </p:cNvPr>
          <p:cNvGrpSpPr/>
          <p:nvPr/>
        </p:nvGrpSpPr>
        <p:grpSpPr>
          <a:xfrm>
            <a:off x="1559205" y="891408"/>
            <a:ext cx="2379345" cy="4576435"/>
            <a:chOff x="594827" y="1314124"/>
            <a:chExt cx="2379345" cy="4576435"/>
          </a:xfrm>
        </p:grpSpPr>
        <p:pic>
          <p:nvPicPr>
            <p:cNvPr id="137" name="Рисунок 136">
              <a:extLst>
                <a:ext uri="{FF2B5EF4-FFF2-40B4-BE49-F238E27FC236}">
                  <a16:creationId xmlns:a16="http://schemas.microsoft.com/office/drawing/2014/main" id="{C61F91B9-445D-83EE-70E1-20204D1182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2" r="15499"/>
            <a:stretch>
              <a:fillRect/>
            </a:stretch>
          </p:blipFill>
          <p:spPr>
            <a:xfrm flipH="1">
              <a:off x="594827" y="1314124"/>
              <a:ext cx="2379345" cy="3981450"/>
            </a:xfrm>
            <a:prstGeom prst="rect">
              <a:avLst/>
            </a:prstGeom>
          </p:spPr>
        </p:pic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B66F6CB-A9F4-F93C-814A-CEB52E3B4E50}"/>
                </a:ext>
              </a:extLst>
            </p:cNvPr>
            <p:cNvSpPr txBox="1"/>
            <p:nvPr/>
          </p:nvSpPr>
          <p:spPr>
            <a:xfrm>
              <a:off x="1252943" y="5367339"/>
              <a:ext cx="13420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ВОНА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4947248" y="925280"/>
            <a:ext cx="4128361" cy="4723346"/>
            <a:chOff x="4407690" y="972603"/>
            <a:chExt cx="4128361" cy="4723346"/>
          </a:xfrm>
        </p:grpSpPr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93" name="TextBox 92"/>
            <p:cNvSpPr txBox="1"/>
            <p:nvPr/>
          </p:nvSpPr>
          <p:spPr>
            <a:xfrm>
              <a:off x="4844661" y="5172729"/>
              <a:ext cx="30476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ПИЛОСОСЯТЬ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B56D781A-228F-F7C9-3B10-C2CBE16511CD}"/>
              </a:ext>
            </a:extLst>
          </p:cNvPr>
          <p:cNvGrpSpPr/>
          <p:nvPr/>
        </p:nvGrpSpPr>
        <p:grpSpPr>
          <a:xfrm>
            <a:off x="333375" y="904873"/>
            <a:ext cx="4578249" cy="4638632"/>
            <a:chOff x="-308994" y="1251927"/>
            <a:chExt cx="4578249" cy="4638632"/>
          </a:xfrm>
        </p:grpSpPr>
        <p:pic>
          <p:nvPicPr>
            <p:cNvPr id="146" name="Рисунок 145">
              <a:extLst>
                <a:ext uri="{FF2B5EF4-FFF2-40B4-BE49-F238E27FC236}">
                  <a16:creationId xmlns:a16="http://schemas.microsoft.com/office/drawing/2014/main" id="{7AC557F1-4FE4-3D83-F9E3-FDC4DBED39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" r="480"/>
            <a:stretch>
              <a:fillRect/>
            </a:stretch>
          </p:blipFill>
          <p:spPr>
            <a:xfrm flipH="1">
              <a:off x="-308994" y="1251927"/>
              <a:ext cx="4578249" cy="4065067"/>
            </a:xfrm>
            <a:prstGeom prst="rect">
              <a:avLst/>
            </a:prstGeom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1B64201A-054E-3B57-285F-EB33795C07CE}"/>
                </a:ext>
              </a:extLst>
            </p:cNvPr>
            <p:cNvSpPr txBox="1"/>
            <p:nvPr/>
          </p:nvSpPr>
          <p:spPr>
            <a:xfrm>
              <a:off x="1252943" y="5367339"/>
              <a:ext cx="1483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ВОНИ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4661309" y="904873"/>
            <a:ext cx="4128361" cy="4723346"/>
            <a:chOff x="4407690" y="972603"/>
            <a:chExt cx="4128361" cy="4723346"/>
          </a:xfrm>
        </p:grpSpPr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4844661" y="5172729"/>
              <a:ext cx="30668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ПИЛОСОСИТЬ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0058607A-CFFB-CC7C-4753-6B888F581AA2}"/>
              </a:ext>
            </a:extLst>
          </p:cNvPr>
          <p:cNvGrpSpPr/>
          <p:nvPr/>
        </p:nvGrpSpPr>
        <p:grpSpPr>
          <a:xfrm>
            <a:off x="1039511" y="1175843"/>
            <a:ext cx="3309985" cy="4375945"/>
            <a:chOff x="142500" y="1514614"/>
            <a:chExt cx="3309985" cy="4375945"/>
          </a:xfrm>
        </p:grpSpPr>
        <p:pic>
          <p:nvPicPr>
            <p:cNvPr id="155" name="Рисунок 154">
              <a:extLst>
                <a:ext uri="{FF2B5EF4-FFF2-40B4-BE49-F238E27FC236}">
                  <a16:creationId xmlns:a16="http://schemas.microsoft.com/office/drawing/2014/main" id="{7D83824B-EA22-EF0B-DE77-A0D8049DBD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25" b="-3517"/>
            <a:stretch>
              <a:fillRect/>
            </a:stretch>
          </p:blipFill>
          <p:spPr>
            <a:xfrm flipH="1">
              <a:off x="142500" y="1514614"/>
              <a:ext cx="3309985" cy="3802380"/>
            </a:xfrm>
            <a:prstGeom prst="rect">
              <a:avLst/>
            </a:prstGeom>
          </p:spPr>
        </p:pic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151DA69-3E84-5716-32E7-E36C6849B2F6}"/>
                </a:ext>
              </a:extLst>
            </p:cNvPr>
            <p:cNvSpPr txBox="1"/>
            <p:nvPr/>
          </p:nvSpPr>
          <p:spPr>
            <a:xfrm>
              <a:off x="1252943" y="5367339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ВОНО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5212347" y="1755753"/>
            <a:ext cx="3115126" cy="4023123"/>
            <a:chOff x="5069115" y="1814706"/>
            <a:chExt cx="3115126" cy="4023123"/>
          </a:xfrm>
        </p:grpSpPr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069115" y="1814706"/>
              <a:ext cx="3115126" cy="3115126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6310125" y="5314609"/>
              <a:ext cx="6623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ЇМ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02" name="Рисунок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078535" y="1161329"/>
            <a:ext cx="1414190" cy="4743099"/>
          </a:xfrm>
          <a:prstGeom prst="rect">
            <a:avLst/>
          </a:prstGeom>
        </p:spPr>
      </p:pic>
      <p:grpSp>
        <p:nvGrpSpPr>
          <p:cNvPr id="103" name="Группа 102"/>
          <p:cNvGrpSpPr/>
          <p:nvPr/>
        </p:nvGrpSpPr>
        <p:grpSpPr>
          <a:xfrm>
            <a:off x="5594323" y="1631196"/>
            <a:ext cx="3071738" cy="3981016"/>
            <a:chOff x="5098675" y="1822847"/>
            <a:chExt cx="3071738" cy="3981016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098675" y="1822847"/>
              <a:ext cx="3071738" cy="3071738"/>
            </a:xfrm>
            <a:prstGeom prst="rect">
              <a:avLst/>
            </a:prstGeom>
          </p:spPr>
        </p:pic>
        <p:sp>
          <p:nvSpPr>
            <p:cNvPr id="105" name="TextBox 104"/>
            <p:cNvSpPr txBox="1"/>
            <p:nvPr/>
          </p:nvSpPr>
          <p:spPr>
            <a:xfrm>
              <a:off x="6140968" y="5280643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ЇСИ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DA0E9EF-B6A5-C5DD-0737-FA93D2BFB4FC}"/>
              </a:ext>
            </a:extLst>
          </p:cNvPr>
          <p:cNvGrpSpPr/>
          <p:nvPr/>
        </p:nvGrpSpPr>
        <p:grpSpPr>
          <a:xfrm>
            <a:off x="2166850" y="1161329"/>
            <a:ext cx="1415281" cy="4576435"/>
            <a:chOff x="1126740" y="1362075"/>
            <a:chExt cx="1415281" cy="4576435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3DB4A2AB-E45B-8FDA-033F-36D5EE58A5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FF1EABF-9BEA-7D78-4894-4A5970F43533}"/>
                </a:ext>
              </a:extLst>
            </p:cNvPr>
            <p:cNvSpPr txBox="1"/>
            <p:nvPr/>
          </p:nvSpPr>
          <p:spPr>
            <a:xfrm>
              <a:off x="1418240" y="5415290"/>
              <a:ext cx="7441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ТИ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5420618" y="1706988"/>
            <a:ext cx="3081019" cy="3801967"/>
            <a:chOff x="4834840" y="1913906"/>
            <a:chExt cx="3081019" cy="3801967"/>
          </a:xfrm>
        </p:grpSpPr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4840" y="1913906"/>
              <a:ext cx="3081019" cy="3081019"/>
            </a:xfrm>
            <a:prstGeom prst="rect">
              <a:avLst/>
            </a:prstGeom>
          </p:spPr>
        </p:pic>
        <p:sp>
          <p:nvSpPr>
            <p:cNvPr id="109" name="TextBox 108"/>
            <p:cNvSpPr txBox="1"/>
            <p:nvPr/>
          </p:nvSpPr>
          <p:spPr>
            <a:xfrm>
              <a:off x="5960351" y="5192653"/>
              <a:ext cx="114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ЇСТЬ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DE9F7490-8D3F-6797-7B50-066EE4F3C92E}"/>
              </a:ext>
            </a:extLst>
          </p:cNvPr>
          <p:cNvGrpSpPr/>
          <p:nvPr/>
        </p:nvGrpSpPr>
        <p:grpSpPr>
          <a:xfrm>
            <a:off x="2143792" y="891408"/>
            <a:ext cx="1599430" cy="4867274"/>
            <a:chOff x="1028884" y="1071236"/>
            <a:chExt cx="1599430" cy="4867274"/>
          </a:xfrm>
        </p:grpSpPr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60EBC260-F4CD-E6A4-05B0-89284653C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0" r="31350"/>
            <a:stretch>
              <a:fillRect/>
            </a:stretch>
          </p:blipFill>
          <p:spPr>
            <a:xfrm flipH="1">
              <a:off x="1028884" y="1071236"/>
              <a:ext cx="1599430" cy="4499496"/>
            </a:xfrm>
            <a:prstGeom prst="rect">
              <a:avLst/>
            </a:prstGeom>
          </p:spPr>
        </p:pic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C0BAC456-5B38-C64D-8D87-46A9D44AFFA3}"/>
                </a:ext>
              </a:extLst>
            </p:cNvPr>
            <p:cNvSpPr txBox="1"/>
            <p:nvPr/>
          </p:nvSpPr>
          <p:spPr>
            <a:xfrm>
              <a:off x="1418240" y="541529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ВІН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5384900" y="1586011"/>
            <a:ext cx="3081019" cy="3801967"/>
            <a:chOff x="4834840" y="1913906"/>
            <a:chExt cx="3081019" cy="3801967"/>
          </a:xfrm>
        </p:grpSpPr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4840" y="1913906"/>
              <a:ext cx="3081019" cy="3081019"/>
            </a:xfrm>
            <a:prstGeom prst="rect">
              <a:avLst/>
            </a:prstGeom>
          </p:spPr>
        </p:pic>
        <p:sp>
          <p:nvSpPr>
            <p:cNvPr id="113" name="TextBox 112"/>
            <p:cNvSpPr txBox="1"/>
            <p:nvPr/>
          </p:nvSpPr>
          <p:spPr>
            <a:xfrm>
              <a:off x="5960351" y="5192653"/>
              <a:ext cx="114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ЇСТЬ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AAF5A70A-0A15-AF49-28FC-A307B625F9A6}"/>
              </a:ext>
            </a:extLst>
          </p:cNvPr>
          <p:cNvGrpSpPr/>
          <p:nvPr/>
        </p:nvGrpSpPr>
        <p:grpSpPr>
          <a:xfrm>
            <a:off x="1734480" y="1170224"/>
            <a:ext cx="2379345" cy="4576435"/>
            <a:chOff x="594827" y="1314124"/>
            <a:chExt cx="2379345" cy="4576435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A9B30123-3251-4801-1C35-D8A2E281B4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2" r="15499"/>
            <a:stretch>
              <a:fillRect/>
            </a:stretch>
          </p:blipFill>
          <p:spPr>
            <a:xfrm flipH="1">
              <a:off x="594827" y="1314124"/>
              <a:ext cx="2379345" cy="3981450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8778B797-2A97-D3FB-63E1-AC0EA07B0481}"/>
                </a:ext>
              </a:extLst>
            </p:cNvPr>
            <p:cNvSpPr txBox="1"/>
            <p:nvPr/>
          </p:nvSpPr>
          <p:spPr>
            <a:xfrm>
              <a:off x="1252943" y="5367339"/>
              <a:ext cx="13420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ВОНА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5633025" y="1844190"/>
            <a:ext cx="2717070" cy="3361756"/>
            <a:chOff x="4817725" y="2228154"/>
            <a:chExt cx="2717070" cy="3361756"/>
          </a:xfrm>
        </p:grpSpPr>
        <p:pic>
          <p:nvPicPr>
            <p:cNvPr id="116" name="Рисунок 11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17725" y="2228154"/>
              <a:ext cx="2717070" cy="2717070"/>
            </a:xfrm>
            <a:prstGeom prst="rect">
              <a:avLst/>
            </a:prstGeom>
          </p:spPr>
        </p:pic>
        <p:sp>
          <p:nvSpPr>
            <p:cNvPr id="117" name="TextBox 116"/>
            <p:cNvSpPr txBox="1"/>
            <p:nvPr/>
          </p:nvSpPr>
          <p:spPr>
            <a:xfrm>
              <a:off x="5592923" y="5066690"/>
              <a:ext cx="14430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ЇДЯТЬ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7E38F376-5C91-F3A7-FF30-F724EC49760C}"/>
              </a:ext>
            </a:extLst>
          </p:cNvPr>
          <p:cNvGrpSpPr/>
          <p:nvPr/>
        </p:nvGrpSpPr>
        <p:grpSpPr>
          <a:xfrm>
            <a:off x="736768" y="763734"/>
            <a:ext cx="4578249" cy="4638632"/>
            <a:chOff x="-308994" y="1251927"/>
            <a:chExt cx="4578249" cy="4638632"/>
          </a:xfrm>
        </p:grpSpPr>
        <p:pic>
          <p:nvPicPr>
            <p:cNvPr id="149" name="Рисунок 148">
              <a:extLst>
                <a:ext uri="{FF2B5EF4-FFF2-40B4-BE49-F238E27FC236}">
                  <a16:creationId xmlns:a16="http://schemas.microsoft.com/office/drawing/2014/main" id="{27FFF6F6-373F-3318-7ACE-A1307AB792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" r="480"/>
            <a:stretch>
              <a:fillRect/>
            </a:stretch>
          </p:blipFill>
          <p:spPr>
            <a:xfrm flipH="1">
              <a:off x="-308994" y="1251927"/>
              <a:ext cx="4578249" cy="4065067"/>
            </a:xfrm>
            <a:prstGeom prst="rect">
              <a:avLst/>
            </a:prstGeom>
          </p:spPr>
        </p:pic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415A9040-BD5F-DE39-7C57-56A9AB673252}"/>
                </a:ext>
              </a:extLst>
            </p:cNvPr>
            <p:cNvSpPr txBox="1"/>
            <p:nvPr/>
          </p:nvSpPr>
          <p:spPr>
            <a:xfrm>
              <a:off x="1252943" y="5367339"/>
              <a:ext cx="1483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ВОНИ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5526581" y="1847588"/>
            <a:ext cx="3081019" cy="3619110"/>
            <a:chOff x="4834840" y="1913906"/>
            <a:chExt cx="3081019" cy="3619110"/>
          </a:xfrm>
        </p:grpSpPr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4840" y="1913906"/>
              <a:ext cx="3081019" cy="3081019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5858394" y="5009796"/>
              <a:ext cx="114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ЇСТЬ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366C7A87-1CC6-1C4C-DADF-EE2C2B68B7B6}"/>
              </a:ext>
            </a:extLst>
          </p:cNvPr>
          <p:cNvGrpSpPr/>
          <p:nvPr/>
        </p:nvGrpSpPr>
        <p:grpSpPr>
          <a:xfrm>
            <a:off x="1281540" y="1090753"/>
            <a:ext cx="3309985" cy="4375945"/>
            <a:chOff x="142500" y="1514614"/>
            <a:chExt cx="3309985" cy="4375945"/>
          </a:xfrm>
        </p:grpSpPr>
        <p:pic>
          <p:nvPicPr>
            <p:cNvPr id="158" name="Рисунок 157">
              <a:extLst>
                <a:ext uri="{FF2B5EF4-FFF2-40B4-BE49-F238E27FC236}">
                  <a16:creationId xmlns:a16="http://schemas.microsoft.com/office/drawing/2014/main" id="{551A1525-CA86-84BE-97E1-1AB7B68741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25" b="-3517"/>
            <a:stretch>
              <a:fillRect/>
            </a:stretch>
          </p:blipFill>
          <p:spPr>
            <a:xfrm flipH="1">
              <a:off x="142500" y="1514614"/>
              <a:ext cx="3309985" cy="3802380"/>
            </a:xfrm>
            <a:prstGeom prst="rect">
              <a:avLst/>
            </a:prstGeom>
          </p:spPr>
        </p:pic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0FCEDC61-12A2-4630-34AD-3A3ADFA89287}"/>
                </a:ext>
              </a:extLst>
            </p:cNvPr>
            <p:cNvSpPr txBox="1"/>
            <p:nvPr/>
          </p:nvSpPr>
          <p:spPr>
            <a:xfrm>
              <a:off x="1252943" y="5367339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ВОНО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24" name="Рисунок 1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30" y="1558023"/>
            <a:ext cx="3628571" cy="3657143"/>
          </a:xfrm>
          <a:prstGeom prst="rect">
            <a:avLst/>
          </a:prstGeom>
        </p:spPr>
      </p:pic>
      <p:pic>
        <p:nvPicPr>
          <p:cNvPr id="402" name="Picture 40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89670" y="2335530"/>
            <a:ext cx="2305050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750"/>
                            </p:stCondLst>
                            <p:childTnLst>
                              <p:par>
                                <p:cTn id="39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1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487326-21B4-4AE2-81CC-1896E8495230}"/>
</file>

<file path=customXml/itemProps2.xml><?xml version="1.0" encoding="utf-8"?>
<ds:datastoreItem xmlns:ds="http://schemas.openxmlformats.org/officeDocument/2006/customXml" ds:itemID="{495395C9-D7BF-4D65-9C99-96F2C8064DBC}"/>
</file>

<file path=customXml/itemProps3.xml><?xml version="1.0" encoding="utf-8"?>
<ds:datastoreItem xmlns:ds="http://schemas.openxmlformats.org/officeDocument/2006/customXml" ds:itemID="{08A4B4A8-4961-4D8E-831B-DF92B42305F6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50</Words>
  <Application>Microsoft Office PowerPoint</Application>
  <PresentationFormat>Широкоэкранный</PresentationFormat>
  <Paragraphs>45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12</cp:revision>
  <dcterms:created xsi:type="dcterms:W3CDTF">2024-05-16T06:13:00Z</dcterms:created>
  <dcterms:modified xsi:type="dcterms:W3CDTF">2024-12-26T19:33:55Z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E75443A523974699B96436C775097C0D_12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