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07810" y="2446534"/>
            <a:ext cx="29718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