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10"/>
            <a:ext cx="12240749" cy="690681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225278" y="2559714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342089" y="1806886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67707" y="4474804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372" y="2641575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68937" y="2671992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131" y="348146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12960" y="3543390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640" y="4418656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12785" y="4391659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127" y="4433352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61669" y="4413796"/>
            <a:ext cx="839317" cy="600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806" y="5360778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442529" y="5327343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191" y="1694135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70836" y="1636812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0438" y="3504583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796121" y="3535207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89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09290" y="263250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290" y="2582274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472775" y="2570361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336" y="4466492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8299" y="4443686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68" y="1711617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123703" y="170994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381" y="2606048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083945" y="2609548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979" y="5362038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343784" y="5407101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4479025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297234" y="4507944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12470"/>
          <a:stretch/>
        </p:blipFill>
        <p:spPr bwMode="auto">
          <a:xfrm>
            <a:off x="4514822" y="757353"/>
            <a:ext cx="903138" cy="83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694452"/>
            <a:ext cx="818834" cy="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839" y="1668085"/>
            <a:ext cx="817949" cy="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047" y="808754"/>
            <a:ext cx="1078575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3328074"/>
            <a:ext cx="1054659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848464" y="82412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Сь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1727" y="1608746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37945" y="185701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413044" y="3475536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055917" y="352825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106692" y="5303442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322" y="5362071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664" y="5372930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68" y="870780"/>
            <a:ext cx="969392" cy="554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14787"/>
            <a:ext cx="742928" cy="755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77" y="5939539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9" y="1634985"/>
            <a:ext cx="3915788" cy="4028744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890" y="3525013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74284" y="3514757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F3C27BE-DB48-8094-98FF-C3F18EBC6DB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5" y="5239771"/>
            <a:ext cx="866322" cy="8663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6353BB-4DB2-18C0-55F5-BA7F31B08C3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94" y="4280729"/>
            <a:ext cx="866322" cy="8663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2D4B13D-614A-0F04-23B2-5A04376DA2C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0" y="2518786"/>
            <a:ext cx="851344" cy="851344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39294" y="444945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34</cp:revision>
  <dcterms:created xsi:type="dcterms:W3CDTF">2023-06-19T19:50:19Z</dcterms:created>
  <dcterms:modified xsi:type="dcterms:W3CDTF">2024-12-10T22:10:16Z</dcterms:modified>
</cp:coreProperties>
</file>