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96" userDrawn="1">
          <p15:clr>
            <a:srgbClr val="A4A3A4"/>
          </p15:clr>
        </p15:guide>
        <p15:guide id="2" pos="38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83" autoAdjust="0"/>
  </p:normalViewPr>
  <p:slideViewPr>
    <p:cSldViewPr showGuides="1">
      <p:cViewPr>
        <p:scale>
          <a:sx n="75" d="100"/>
          <a:sy n="75" d="100"/>
        </p:scale>
        <p:origin x="1278" y="708"/>
      </p:cViewPr>
      <p:guideLst>
        <p:guide orient="horz" pos="2196"/>
        <p:guide pos="38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microsoft.com/office/2007/relationships/hdphoto" Target="../media/hdphoto4.wdp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9525"/>
            <a:ext cx="12247245" cy="691261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623412" y="404879"/>
            <a:ext cx="7584975" cy="6118217"/>
          </a:xfrm>
          <a:prstGeom prst="roundRect">
            <a:avLst/>
          </a:prstGeom>
          <a:solidFill>
            <a:srgbClr val="FFFF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6" y="-243277"/>
            <a:ext cx="8613576" cy="7731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5" y="2622841"/>
            <a:ext cx="2655665" cy="1729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0" y="45135"/>
            <a:ext cx="2884009" cy="28840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25" y="4869669"/>
            <a:ext cx="1695937" cy="16959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604" y="781935"/>
            <a:ext cx="1591612" cy="1591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7" y="5123890"/>
            <a:ext cx="1816007" cy="1507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98" y="484486"/>
            <a:ext cx="2186510" cy="218651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29" y="3227761"/>
            <a:ext cx="1819887" cy="10411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538" y="2844285"/>
            <a:ext cx="1025200" cy="1486619"/>
          </a:xfrm>
          <a:prstGeom prst="rect">
            <a:avLst/>
          </a:prstGeom>
        </p:spPr>
      </p:pic>
      <p:pic>
        <p:nvPicPr>
          <p:cNvPr id="15" name="к1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899" b="96203" l="0" r="4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93"/>
          <a:stretch>
            <a:fillRect/>
          </a:stretch>
        </p:blipFill>
        <p:spPr>
          <a:xfrm>
            <a:off x="1091157" y="520778"/>
            <a:ext cx="486221" cy="522313"/>
          </a:xfrm>
          <a:prstGeom prst="rect">
            <a:avLst/>
          </a:prstGeom>
        </p:spPr>
      </p:pic>
      <p:pic>
        <p:nvPicPr>
          <p:cNvPr id="16" name="н3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3" b="100000" l="48903" r="990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7012373" y="465676"/>
            <a:ext cx="546261" cy="541124"/>
          </a:xfrm>
          <a:prstGeom prst="rect">
            <a:avLst/>
          </a:prstGeom>
        </p:spPr>
      </p:pic>
      <p:pic>
        <p:nvPicPr>
          <p:cNvPr id="1026" name="н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46387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н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7" y="46387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н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98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н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9" y="232614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н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9" y="236379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н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358" y="4478038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н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00" y="4330904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н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18" y="4295595"/>
            <a:ext cx="5492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к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526" y="43969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к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98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к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032" y="504464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к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54591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к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29" y="237260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к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434042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к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85" y="4301173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к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61" y="2335668"/>
            <a:ext cx="481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28" y="1006798"/>
            <a:ext cx="1126895" cy="12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99" y="526500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5" y="5104862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89" y="297481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90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47" y="964966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4" y="2988529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76" y="3032758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47" y="2974819"/>
            <a:ext cx="1296607" cy="12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04" y="510486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73" y="518599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88" y="2944656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79" y="934803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121" y="1014454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8" y="904641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84" y="2938228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907FA56C-0370-7D33-B575-2A762D1DD13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6569" y="4895690"/>
            <a:ext cx="1695937" cy="1695937"/>
          </a:xfrm>
          <a:prstGeom prst="rect">
            <a:avLst/>
          </a:prstGeom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935" y="5160165"/>
            <a:ext cx="1127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48" y="5130002"/>
            <a:ext cx="12985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5" y="-60613"/>
            <a:ext cx="7371429" cy="6761905"/>
          </a:xfrm>
          <a:prstGeom prst="rect">
            <a:avLst/>
          </a:prstGeom>
        </p:spPr>
      </p:pic>
      <p:pic>
        <p:nvPicPr>
          <p:cNvPr id="1062" name="Picture 106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28660" y="184531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A5800B-B3B5-405D-B48B-ED10942271F4}"/>
</file>

<file path=customXml/itemProps2.xml><?xml version="1.0" encoding="utf-8"?>
<ds:datastoreItem xmlns:ds="http://schemas.openxmlformats.org/officeDocument/2006/customXml" ds:itemID="{9DF58F92-0D51-47C4-96AF-668612631483}"/>
</file>

<file path=customXml/itemProps3.xml><?xml version="1.0" encoding="utf-8"?>
<ds:datastoreItem xmlns:ds="http://schemas.openxmlformats.org/officeDocument/2006/customXml" ds:itemID="{EA8F6A9F-0ED7-4F3B-9A5F-530450239D2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2024-07-08T10:45:09Z</dcterms:created>
  <dcterms:modified xsi:type="dcterms:W3CDTF">2024-12-18T13:04:15Z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E279AA3E3050483E82FF055DD38D0F63_12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