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7EBBD-5F3F-A16D-290E-CACBA457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703DE-49D3-7668-5FF7-E7E64CD6F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F40B-D2E2-7620-9E84-7261C8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6930A-C0BA-30B2-A2ED-621BE848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A9432-FD11-00F1-EB82-95FF911D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5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85AA-F0AA-09A6-41DF-547C54DF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D36FC-F63B-C585-2FF4-D7F8000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5BD6F-5FFC-51E1-0F3F-C7866161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3696-14DD-6219-B9BE-F74893F9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61CD-EBD4-1B4B-3A76-06BD267D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8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E5364-1F47-858C-3452-A22BC6729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34DF9B-C222-E0CA-0647-3C474B9CA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F4926-90B6-9BFD-CD70-C830C2E0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8EA2F-7BFE-A41B-B354-B012F96E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F58CB-4A27-8D6F-3D2A-3A6352D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85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6BDE-DA91-4DD8-3242-3B526620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3772A-8C50-651E-0EAE-13C4B2E56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EDFFD-0D06-3DAD-0C1D-1388742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525C4-72E9-DEE0-1FD4-83E33BB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D9A42-65BB-88D8-7A39-66AD361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27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0927-A26B-7AB8-980B-AEFD4AD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0514B-F7F0-46D3-E82E-7234CD97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F387-358A-F84F-9A47-DFAF2AC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BE614-D7BD-D8E3-9E8E-52004C38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A82E-9ABD-093B-33D4-6C25FBF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2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C3A8-0A8D-F783-7090-EE69000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314D8-66AA-8BF9-6C3F-4A74D7F03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D9DF2-8DD0-4A7B-4212-EA3A8689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21F3-9F8F-704E-7295-E51E575B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EA3E-54ED-619F-FF73-6E3FCA90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E85C6-C822-5435-8412-A484BD60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719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8DFED-B24F-BD14-84CD-70CD831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21B44-208B-56F5-305F-7189C0CD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42A51E-CFC4-3942-94B4-8E9F91F8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D0103-FA7B-E49C-AA49-8C3EEB6D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C7EB42-58BB-3A24-EEB8-639C7D69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160998-3D64-FE55-C3AF-D9989200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229C0-1F7F-2F36-C23B-760046A0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160E9-3972-128F-1D2B-44CCFE3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142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E95A-8C63-2E1A-D5B5-B62E070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43C8D4-A5CE-B141-069B-4CD543EF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8DBFF3-6524-4C46-41A7-CD264C9A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CAC1A-4207-E210-1037-82A6A6E5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2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E124F-013E-F5CE-02BD-03DA1C18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FBA205-6779-5AA6-E6E4-3DB1C515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15F05-FD9D-7840-2CA5-4F15626D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66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A9FD-BBF4-92C8-F42B-A07A501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89635-803B-A63F-FCF2-28171FC0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06002-4F14-04A1-2A08-AD21A87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E28E5-A8AB-4D67-5A7E-A07D9F44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AF716-76C7-296B-FFA7-025C71AC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9096-8818-245A-4E9D-B24D48B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18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40D-0C91-5F36-8F8C-F46B3079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DEBB47-5303-896C-486E-B6AAC1CC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2BBDF-A49E-4E86-841C-12252FDEC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9F7D-347F-E567-6E7E-E0FAEC6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F040C-E65A-A2FC-9490-14DAA2E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B6FA5A-3EB3-9915-FE9E-0B45588B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21834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DE344-6F6E-5C80-6957-5A7294B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0AE98-9C2C-17BA-5D32-BBCC14B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201AD-D0F7-8968-3D90-B6BFED12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66212-6CB0-1B88-E0B2-4077F5F06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1449A-6B62-3694-AE0A-B39B21AF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4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6AB37-91CA-3BA0-7042-70984BB7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0"/>
            <a:ext cx="12192000" cy="6873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5EDC8-8415-F52B-BBF4-30ED7BCA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710" r="19956" b="10686"/>
          <a:stretch/>
        </p:blipFill>
        <p:spPr>
          <a:xfrm>
            <a:off x="1828800" y="468186"/>
            <a:ext cx="4935557" cy="6049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EBC623-8A3E-AB18-A7BE-EDE595377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07" y="4333469"/>
            <a:ext cx="2445470" cy="2445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21BC2-6586-76EF-CABF-EBE5464C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377" y="4333469"/>
            <a:ext cx="2445470" cy="2445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083511-9D27-23C8-439A-B2763AF78DDB}"/>
              </a:ext>
            </a:extLst>
          </p:cNvPr>
          <p:cNvSpPr txBox="1"/>
          <p:nvPr/>
        </p:nvSpPr>
        <p:spPr>
          <a:xfrm>
            <a:off x="813835" y="540920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6F5CC-CAF5-C129-A480-C2D086BE9833}"/>
              </a:ext>
            </a:extLst>
          </p:cNvPr>
          <p:cNvSpPr txBox="1"/>
          <p:nvPr/>
        </p:nvSpPr>
        <p:spPr>
          <a:xfrm>
            <a:off x="7147151" y="5371404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006D20-AB68-CAA5-9C67-189AD19A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98" y="4759482"/>
            <a:ext cx="2399492" cy="21782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292C72-BED0-9D25-7DE7-6D45154F5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60" y="4970956"/>
            <a:ext cx="1667220" cy="1667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852" r="7147" b="11538"/>
          <a:stretch/>
        </p:blipFill>
        <p:spPr>
          <a:xfrm>
            <a:off x="3646051" y="140446"/>
            <a:ext cx="1487486" cy="1385326"/>
          </a:xfrm>
          <a:prstGeom prst="rect">
            <a:avLst/>
          </a:prstGeom>
        </p:spPr>
      </p:pic>
      <p:pic>
        <p:nvPicPr>
          <p:cNvPr id="28" name="П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33128" y="79061"/>
            <a:ext cx="680707" cy="7031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FB68E9-CBCE-971E-8875-F4050367D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609" r="11781" b="14544"/>
          <a:stretch/>
        </p:blipFill>
        <p:spPr>
          <a:xfrm>
            <a:off x="3175207" y="4333469"/>
            <a:ext cx="2266913" cy="2343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CF5-29D8-8342-4D67-905647F92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06" y="4773086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D59D9F-59B2-E19C-9922-352F46B5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2989084" y="4316622"/>
            <a:ext cx="2712353" cy="24623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50EB98-5ACA-B9D3-79AF-A5364EA97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>
          <a:xfrm>
            <a:off x="3604284" y="4564269"/>
            <a:ext cx="1785903" cy="20927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C2AC53-A6DE-B877-7B64-B4FB38D7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/>
        </p:blipFill>
        <p:spPr>
          <a:xfrm>
            <a:off x="2794725" y="4140180"/>
            <a:ext cx="2950360" cy="26783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A6AA4EC-E14E-0F70-5731-6388DE5E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95" y="4897162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1BA2104-9CBC-F6BA-7DC7-4C5354C83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/>
        </p:blipFill>
        <p:spPr>
          <a:xfrm>
            <a:off x="2922384" y="4248781"/>
            <a:ext cx="2874172" cy="26092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07CD9F-9B83-872B-3709-61C23E140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750" y="4682779"/>
            <a:ext cx="1593186" cy="15931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E640F1-E9A1-F32F-9CA7-737D43406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2915975" y="4192567"/>
            <a:ext cx="2837299" cy="25757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6880DC-6E00-481C-0974-3B85564B5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9640">
            <a:off x="3429416" y="4732196"/>
            <a:ext cx="1899099" cy="1910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6498CA3-7DFE-A646-FF9F-D0F0A2D076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412"/>
          <a:stretch/>
        </p:blipFill>
        <p:spPr>
          <a:xfrm>
            <a:off x="2672960" y="3900098"/>
            <a:ext cx="3241419" cy="29426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5481CE-F666-261C-3D77-753E158E8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014" y="4722594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51D8A4-2A76-C8A4-F8FD-74AD6FEE6A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1504" r="5943" b="23967"/>
          <a:stretch/>
        </p:blipFill>
        <p:spPr>
          <a:xfrm>
            <a:off x="2890090" y="4103885"/>
            <a:ext cx="3083866" cy="25969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098CBF-224C-F933-3769-08EDD4B365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561" y="4924327"/>
            <a:ext cx="1667220" cy="162187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393EF51-6F47-57C3-E795-20132D1F50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0191" b="12532"/>
          <a:stretch/>
        </p:blipFill>
        <p:spPr>
          <a:xfrm>
            <a:off x="3147436" y="4239943"/>
            <a:ext cx="2527913" cy="24454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F4A1BB7-C287-613B-75DA-65B2E1F0F0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154" y="4850399"/>
            <a:ext cx="1651617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C361FE-3D5A-DFF2-CCD8-C221CA59EA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619" r="7280" b="5952"/>
          <a:stretch/>
        </p:blipFill>
        <p:spPr>
          <a:xfrm>
            <a:off x="2848324" y="4075300"/>
            <a:ext cx="2827026" cy="27827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3DB21A-3592-D40A-5D06-D75A2FD1C1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830" y="4465641"/>
            <a:ext cx="1921587" cy="192158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7B548-837E-BA32-D768-43A095A4A1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647" r="17263" b="10647"/>
          <a:stretch/>
        </p:blipFill>
        <p:spPr>
          <a:xfrm>
            <a:off x="3154595" y="4467055"/>
            <a:ext cx="2445470" cy="21782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E9658B-CCD7-6B10-28E6-C2F8FC90C4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424" y="4887920"/>
            <a:ext cx="1560113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1580B61-5CE2-4DD4-2422-589369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0647" r="6749" b="17025"/>
          <a:stretch/>
        </p:blipFill>
        <p:spPr>
          <a:xfrm>
            <a:off x="2989084" y="4523771"/>
            <a:ext cx="2624684" cy="2255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B430952-CB46-2BB3-C0CB-3A402482E3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816" y="4977248"/>
            <a:ext cx="1667220" cy="1660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3731" y="3308402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07435 -0.12893 C 0.08971 -0.15787 0.11302 -0.17338 0.13737 -0.17338 C 0.1651 -0.17338 0.18737 -0.15787 0.20274 -0.12893 L 0.27721 -2.22222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8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6993 -0.12894 C -0.08438 -0.15787 -0.10638 -0.17338 -0.1293 -0.17338 C -0.15534 -0.17338 -0.17631 -0.15787 -0.19076 -0.12894 L -0.26068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6992 -0.12894 C -0.08437 -0.15787 -0.10638 -0.17338 -0.1293 -0.17338 C -0.15534 -0.17338 -0.1763 -0.15787 -0.19075 -0.12894 L -0.26068 3.7037E-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07201 -0.12893 C 0.08685 -0.15787 0.10951 -0.17338 0.1332 -0.17338 C 0.16003 -0.17338 0.18164 -0.15787 0.19648 -0.12893 L 0.26862 -2.59259E-6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992 -0.12893 C -0.08437 -0.15787 -0.10638 -0.17338 -0.12929 -0.17338 C -0.15534 -0.17338 -0.1763 -0.15787 -0.19075 -0.12893 L -0.26067 -2.22222E-6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6992 -0.12893 C -0.08438 -0.15787 -0.10638 -0.17338 -0.1293 -0.17338 C -0.15534 -0.17338 -0.1763 -0.15787 -0.19076 -0.12893 L -0.26068 -4.07407E-6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7201 -0.12893 C 0.08685 -0.15787 0.10951 -0.17338 0.13321 -0.17338 C 0.16003 -0.17338 0.18164 -0.15787 0.19649 -0.12893 L 0.26862 -1.85185E-6 " pathEditMode="relative" rAng="0" ptsTypes="AAAAA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797 -0.12893 C -0.0819 -0.15787 -0.10325 -0.17338 -0.12552 -0.17338 C -0.15078 -0.17338 -0.17122 -0.15787 -0.18515 -0.12893 L -0.25299 -1.48148E-6 " pathEditMode="relative" rAng="0" ptsTypes="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868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7122 -0.12894 C 0.08594 -0.15787 0.10833 -0.17338 0.13177 -0.17338 C 0.15833 -0.17338 0.17969 -0.15787 0.1944 -0.12894 L 0.26575 2.22222E-6 " pathEditMode="relative" rAng="0" ptsTypes="AAAAA">
                                      <p:cBhvr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7161 -0.12893 C 0.08659 -0.15787 0.10898 -0.17338 0.13255 -0.17338 C 0.15937 -0.17338 0.18086 -0.15787 0.19583 -0.12893 L 0.26771 -7.40741E-7 " pathEditMode="relative" rAng="0" ptsTypes="AAAAA">
                                      <p:cBhvr>
                                        <p:cTn id="2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8681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6992 -0.12894 C -0.08437 -0.15788 -0.10638 -0.17338 -0.12929 -0.17338 C -0.15533 -0.17338 -0.1763 -0.15788 -0.19075 -0.12894 L -0.26067 4.81481E-6 " pathEditMode="relative" rAng="0" ptsTypes="AAAAA">
                                      <p:cBhvr>
                                        <p:cTn id="2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6992 -0.12893 C -0.08437 -0.15787 -0.10638 -0.17338 -0.12929 -0.17338 C -0.15533 -0.17338 -0.1763 -0.15787 -0.19075 -0.12893 L -0.26067 -4.07407E-6 " pathEditMode="relative" rAng="0" ptsTypes="AAAAA">
                                      <p:cBhvr>
                                        <p:cTn id="3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11</cp:revision>
  <dcterms:created xsi:type="dcterms:W3CDTF">2024-11-27T20:41:47Z</dcterms:created>
  <dcterms:modified xsi:type="dcterms:W3CDTF">2024-11-29T18:37:30Z</dcterms:modified>
</cp:coreProperties>
</file>