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7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E93F5"/>
    <a:srgbClr val="29B3F0"/>
    <a:srgbClr val="6A63E7"/>
    <a:srgbClr val="6DDE6F"/>
    <a:srgbClr val="FEEB43"/>
    <a:srgbClr val="F99D3C"/>
    <a:srgbClr val="F86364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85" autoAdjust="0"/>
  </p:normalViewPr>
  <p:slideViewPr>
    <p:cSldViewPr snapToGrid="0" showGuides="1">
      <p:cViewPr varScale="1">
        <p:scale>
          <a:sx n="101" d="100"/>
          <a:sy n="101" d="100"/>
        </p:scale>
        <p:origin x="31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7C9B95-D504-41CE-95AA-624D42B527C9}" type="datetimeFigureOut">
              <a:rPr lang="ru-UA" smtClean="0"/>
              <a:t>12.08.2024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352598-09F0-4351-8809-37084C29CF5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681754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352598-09F0-4351-8809-37084C29CF5E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8403918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BD4B4D-E915-45CB-95AF-4D71D4045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921F01-DACE-45D9-93EC-F25A8AD95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51A0F2-5EF9-4356-BF91-52BAE64F8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9EBE22-B21A-4711-A3E1-DD82B1821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561A9-9370-48DC-82CC-1305D7BB6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11478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A6E542-E4CE-455B-AC5D-82AD72811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E944F6-BE07-4A56-A248-E725C3720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7E6776-2571-4923-BDA5-8F57BD2B8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BCEA6E-1161-4A9A-8B8B-AA48D6F74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45068-9DCB-4438-AFFC-B0E7BF57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0086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A34DBBA-C12E-4E49-95B7-95500C4C00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8AD81B-8398-4649-BCC5-FEEAB6D81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FDE54B-F578-4C84-8DF7-1B45B35CE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1D52E2-A6F7-4294-A93E-40E125FDF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AE9076-362C-4007-8504-E4BDFCB9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99322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BEC7A0-BBB2-4E60-AB8F-75ED34549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F530A8-FA20-452B-80D3-14F87F9E8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0D373C-DE76-4965-B714-C60AC43CD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52514E-9CED-491F-9DCE-C71BDDCA8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3D6F0A-9A69-4DD9-952D-2E5F98B3D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76065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A07EA-A17D-4066-8468-3BDDA15A1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C11BC9-2E64-4EF1-B537-ADA81F56F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CC2DAB-9A4A-4410-999E-AE701D453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9EF8D8-1D16-4DC0-9634-A7FEB3E48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193875-C3A3-4275-9800-B310E1304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24960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54D61-F635-46D8-9477-432549AB9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59F596-0C04-4E7B-8AA2-F4F9E550AF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09800E-874E-41E0-8252-BC1B08579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8C0B03-308A-4510-98FA-8555BEB1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08/12/2024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381317-2DD5-4BC2-AC79-D64A673E3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9FE566-EF53-45A9-B451-43DCE8C1C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2030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DF352B-7D2D-4437-AD2F-7191580E3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20E772-D9DF-4199-A58C-88641D7B5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51AB94-0794-4EA2-A751-556A0413DE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8217B2-EDC7-4DB8-BF6C-69F10E2513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677DF1-970F-482A-BED2-B22F3B4E20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9CD803-8AAF-4A93-80A4-FE1A222D7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08/12/2024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A85D5C6-B816-4A3C-BC65-849F0137B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E3CAAA1-B5C1-460B-8D67-7D03E3791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05136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432EF-0792-433A-A78A-95B29AB27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DCCD84D-7342-4DE1-8C60-639ED397C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08/12/2024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B9EDF5-F31A-4353-B28E-20A7CF468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1729922-0532-4B1A-8A53-432226BE4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00862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2C4A34-05AA-40F7-8E2A-EAFCB3E25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08/12/2024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E4FC37-6ACF-4C22-AE29-5F35C7FDD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271016-844C-43EF-8BC6-E10BFBB3A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18562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1B8015-1E99-41AB-BCEE-5582DBEC9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AEFA6D-8FB9-47C5-BBB4-A71A26501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E87144-37C8-4779-BC22-2BACAA5DDC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066729-77C1-4AAC-8D10-FFEEC591F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08/12/2024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64DE42-E330-4E96-A32D-A39E62A3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08C23D-02A6-4008-AD59-6E7386EC9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83630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81D72B-24B5-464A-88FF-837938C12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54E91AA-ADA6-4486-97B0-05E8A7E969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A9EBA2-FE2D-4221-B319-FCE4946C6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8894D3-DFC1-4D68-8AEB-7FCB3EFEC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08/12/2024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F2C0C5-1B6B-4BE7-B7A5-807220400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8F624A-F912-40D2-9E2A-9D90FC777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2700970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2A7DC-818F-483C-BBAF-C7907003D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D28DDC-5693-46B1-948C-C5B5CB5E3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FF698D-2306-464C-9661-845738AE3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B2D89-47D6-4CD3-8C53-E53EF93972D5}" type="datetimeFigureOut">
              <a:rPr lang="ru-KZ" smtClean="0"/>
              <a:t>08/12/2024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830EBD-8DBF-453C-BA3E-4E43A60526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6EB397-0673-4DC6-B12B-AFACA9A9D1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82085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microsoft.com/office/2007/relationships/hdphoto" Target="../media/hdphoto1.wdp"/><Relationship Id="rId11" Type="http://schemas.openxmlformats.org/officeDocument/2006/relationships/image" Target="../media/image8.png"/><Relationship Id="rId12" Type="http://schemas.microsoft.com/office/2007/relationships/hdphoto" Target="../media/hdphoto2.wdp"/><Relationship Id="rId13" Type="http://schemas.openxmlformats.org/officeDocument/2006/relationships/image" Target="../media/image9.png"/><Relationship Id="rId14" Type="http://schemas.microsoft.com/office/2007/relationships/hdphoto" Target="../media/hdphoto3.wdp"/><Relationship Id="rId15" Type="http://schemas.openxmlformats.org/officeDocument/2006/relationships/image" Target="../media/image10.png"/><Relationship Id="rId16" Type="http://schemas.microsoft.com/office/2007/relationships/hdphoto" Target="../media/hdphoto4.wdp"/><Relationship Id="rId17" Type="http://schemas.openxmlformats.org/officeDocument/2006/relationships/image" Target="../media/image11.png"/><Relationship Id="rId18" Type="http://schemas.openxmlformats.org/officeDocument/2006/relationships/image" Target="../media/image12.png"/><Relationship Id="rId19" Type="http://schemas.openxmlformats.org/officeDocument/2006/relationships/image" Target="../media/image13.png"/><Relationship Id="rId20" Type="http://schemas.microsoft.com/office/2007/relationships/hdphoto" Target="../media/hdphoto5.wdp"/><Relationship Id="rId21" Type="http://schemas.openxmlformats.org/officeDocument/2006/relationships/image" Target="../media/image14.png"/><Relationship Id="rId22" Type="http://schemas.openxmlformats.org/officeDocument/2006/relationships/image" Target="../media/image15.png"/><Relationship Id="rId23" Type="http://schemas.openxmlformats.org/officeDocument/2006/relationships/image" Target="../media/image16.png"/><Relationship Id="rId24" Type="http://schemas.openxmlformats.org/officeDocument/2006/relationships/image" Target="../media/image17.png"/><Relationship Id="rId25" Type="http://schemas.openxmlformats.org/officeDocument/2006/relationships/image" Target="../media/image18.png"/><Relationship Id="rId26" Type="http://schemas.microsoft.com/office/2007/relationships/hdphoto" Target="../media/hdphoto6.wdp"/><Relationship Id="rId27" Type="http://schemas.openxmlformats.org/officeDocument/2006/relationships/image" Target="../media/image19.png"/><Relationship Id="rId28" Type="http://schemas.openxmlformats.org/officeDocument/2006/relationships/image" Target="../media/image20.png"/><Relationship Id="rId29" Type="http://schemas.openxmlformats.org/officeDocument/2006/relationships/image" Target="../media/image21.png"/><Relationship Id="rId30" Type="http://schemas.openxmlformats.org/officeDocument/2006/relationships/image" Target="../media/image22.png"/><Relationship Id="rId31" Type="http://schemas.microsoft.com/office/2007/relationships/hdphoto" Target="../media/hdphoto7.wdp"/><Relationship Id="rId32" Type="http://schemas.openxmlformats.org/officeDocument/2006/relationships/image" Target="../media/image23.png"/><Relationship Id="rId33" Type="http://schemas.openxmlformats.org/officeDocument/2006/relationships/image" Target="../media/image24.png"/><Relationship Id="rId34" Type="http://schemas.openxmlformats.org/officeDocument/2006/relationships/image" Target="../media/image25.png"/><Relationship Id="rId35" Type="http://schemas.openxmlformats.org/officeDocument/2006/relationships/image" Target="../media/image26.png"/><Relationship Id="rId36" Type="http://schemas.openxmlformats.org/officeDocument/2006/relationships/image" Target="../media/image27.png"/><Relationship Id="rId37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Изображение выглядит как в помещении, мебель, дизайн интерьера, кровать&#10;&#10;Автоматически созданное описание">
            <a:extLst>
              <a:ext uri="{FF2B5EF4-FFF2-40B4-BE49-F238E27FC236}">
                <a16:creationId xmlns:a16="http://schemas.microsoft.com/office/drawing/2014/main" id="{E849F2BE-2E12-0E88-83F1-CE792871F48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3" b="-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Google Shape;84;p1">
            <a:extLst>
              <a:ext uri="{FF2B5EF4-FFF2-40B4-BE49-F238E27FC236}">
                <a16:creationId xmlns:a16="http://schemas.microsoft.com/office/drawing/2014/main" id="{B6F99A51-451A-8143-AA71-FF3B3735F8B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94475" y="0"/>
            <a:ext cx="997525" cy="92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 descr="Изображение выглядит как Прямоугольник, искусство, багет&#10;&#10;Автоматически созданное описание">
            <a:extLst>
              <a:ext uri="{FF2B5EF4-FFF2-40B4-BE49-F238E27FC236}">
                <a16:creationId xmlns:a16="http://schemas.microsoft.com/office/drawing/2014/main" id="{9712C2DF-776D-ADDD-EFC3-06B075E1A96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81"/>
          <a:stretch/>
        </p:blipFill>
        <p:spPr>
          <a:xfrm>
            <a:off x="1948634" y="1840351"/>
            <a:ext cx="3718574" cy="3481290"/>
          </a:xfrm>
          <a:prstGeom prst="rect">
            <a:avLst/>
          </a:prstGeom>
        </p:spPr>
      </p:pic>
      <p:pic>
        <p:nvPicPr>
          <p:cNvPr id="23" name="Рисунок 22" descr="Изображение выглядит как миска, посуда, Кухонная утварь, лапша&#10;&#10;Автоматически созданное описание">
            <a:extLst>
              <a:ext uri="{FF2B5EF4-FFF2-40B4-BE49-F238E27FC236}">
                <a16:creationId xmlns:a16="http://schemas.microsoft.com/office/drawing/2014/main" id="{4AC6F64B-A8B8-523D-1460-3B83A6D35AC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523" y="4095812"/>
            <a:ext cx="1315144" cy="1315144"/>
          </a:xfrm>
          <a:prstGeom prst="rect">
            <a:avLst/>
          </a:prstGeom>
        </p:spPr>
      </p:pic>
      <p:pic>
        <p:nvPicPr>
          <p:cNvPr id="10" name="Рисунок 9" descr="Изображение выглядит как Человеческое лицо, одежда, шляпа с узким полем, ковбойская шляпа&#10;&#10;Автоматически созданное описание">
            <a:extLst>
              <a:ext uri="{FF2B5EF4-FFF2-40B4-BE49-F238E27FC236}">
                <a16:creationId xmlns:a16="http://schemas.microsoft.com/office/drawing/2014/main" id="{47D98D7E-28E7-BC6B-09BA-6FC5E02D0C2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2194" y="4298516"/>
            <a:ext cx="2575553" cy="2575553"/>
          </a:xfrm>
          <a:prstGeom prst="rect">
            <a:avLst/>
          </a:prstGeom>
        </p:spPr>
      </p:pic>
      <p:pic>
        <p:nvPicPr>
          <p:cNvPr id="28" name="Рисунок 27" descr="Изображение выглядит как сердце, шар, День святого Валентина, красный&#10;&#10;Автоматически созданное описание">
            <a:extLst>
              <a:ext uri="{FF2B5EF4-FFF2-40B4-BE49-F238E27FC236}">
                <a16:creationId xmlns:a16="http://schemas.microsoft.com/office/drawing/2014/main" id="{3FE086F0-21C7-F053-C8A6-C6EF02F60BAF}"/>
              </a:ext>
            </a:extLst>
          </p:cNvPr>
          <p:cNvPicPr>
            <a:picLocks noChangeAspect="1"/>
          </p:cNvPicPr>
          <p:nvPr/>
        </p:nvPicPr>
        <p:blipFill>
          <a:blip r:embed="rId9">
            <a:grayscl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7180">
            <a:off x="8100928" y="5041048"/>
            <a:ext cx="1657350" cy="1657350"/>
          </a:xfrm>
          <a:prstGeom prst="rect">
            <a:avLst/>
          </a:prstGeom>
        </p:spPr>
      </p:pic>
      <p:pic>
        <p:nvPicPr>
          <p:cNvPr id="31" name="Рисунок 30" descr="Изображение выглядит как иллюстрация, зарисовка, графическая вставка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EC6868C0-43D8-22C1-6D85-EF365EAC55E5}"/>
              </a:ext>
            </a:extLst>
          </p:cNvPr>
          <p:cNvPicPr>
            <a:picLocks noChangeAspect="1"/>
          </p:cNvPicPr>
          <p:nvPr/>
        </p:nvPicPr>
        <p:blipFill>
          <a:blip r:embed="rId11">
            <a:grayscl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Cutout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3330" y="4730404"/>
            <a:ext cx="1060824" cy="1060824"/>
          </a:xfrm>
          <a:prstGeom prst="rect">
            <a:avLst/>
          </a:prstGeom>
        </p:spPr>
      </p:pic>
      <p:pic>
        <p:nvPicPr>
          <p:cNvPr id="36" name="Рисунок 35" descr="Изображение выглядит как мультфильм, графическая вставка, игрушка&#10;&#10;Автоматически созданное описание">
            <a:extLst>
              <a:ext uri="{FF2B5EF4-FFF2-40B4-BE49-F238E27FC236}">
                <a16:creationId xmlns:a16="http://schemas.microsoft.com/office/drawing/2014/main" id="{8E9D9ACF-6F70-92DB-9254-699B102CD84F}"/>
              </a:ext>
            </a:extLst>
          </p:cNvPr>
          <p:cNvPicPr>
            <a:picLocks noChangeAspect="1"/>
          </p:cNvPicPr>
          <p:nvPr/>
        </p:nvPicPr>
        <p:blipFill>
          <a:blip r:embed="rId13">
            <a:grayscl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GlowEdges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4275" y="3529807"/>
            <a:ext cx="1382517" cy="1382517"/>
          </a:xfrm>
          <a:prstGeom prst="rect">
            <a:avLst/>
          </a:prstGeom>
        </p:spPr>
      </p:pic>
      <p:pic>
        <p:nvPicPr>
          <p:cNvPr id="45" name="Рисунок 44" descr="Изображение выглядит как посуда, ложка, Кухонная утварь, столовое серебро&#10;&#10;Автоматически созданное описание">
            <a:extLst>
              <a:ext uri="{FF2B5EF4-FFF2-40B4-BE49-F238E27FC236}">
                <a16:creationId xmlns:a16="http://schemas.microsoft.com/office/drawing/2014/main" id="{E59DE855-4FE0-5530-D357-C8B721E50A2B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grayscl/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artisticGlowEdges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28137" r="-1" b="-61917"/>
          <a:stretch/>
        </p:blipFill>
        <p:spPr>
          <a:xfrm>
            <a:off x="828806" y="3971290"/>
            <a:ext cx="1094076" cy="1382516"/>
          </a:xfrm>
          <a:prstGeom prst="rect">
            <a:avLst/>
          </a:prstGeom>
        </p:spPr>
      </p:pic>
      <p:pic>
        <p:nvPicPr>
          <p:cNvPr id="44" name="Рисунок 43" descr="Изображение выглядит как посуда, ложка, Кухонная утварь, столовое серебро&#10;&#10;Автоматически созданное описание">
            <a:extLst>
              <a:ext uri="{FF2B5EF4-FFF2-40B4-BE49-F238E27FC236}">
                <a16:creationId xmlns:a16="http://schemas.microsoft.com/office/drawing/2014/main" id="{854E3EF0-A09B-FE4A-05A7-7BE05B3B249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655" y="3976755"/>
            <a:ext cx="853836" cy="853836"/>
          </a:xfrm>
          <a:prstGeom prst="rect">
            <a:avLst/>
          </a:prstGeom>
        </p:spPr>
      </p:pic>
      <p:pic>
        <p:nvPicPr>
          <p:cNvPr id="46" name="Рисунок 45" descr="Изображение выглядит как мультфильм, графическая вставка, игрушка&#10;&#10;Автоматически созданное описание">
            <a:extLst>
              <a:ext uri="{FF2B5EF4-FFF2-40B4-BE49-F238E27FC236}">
                <a16:creationId xmlns:a16="http://schemas.microsoft.com/office/drawing/2014/main" id="{8D1083D0-DB18-9BAC-56BB-1B07D9E95C7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4274" y="3529807"/>
            <a:ext cx="1382517" cy="1382517"/>
          </a:xfrm>
          <a:prstGeom prst="rect">
            <a:avLst/>
          </a:prstGeom>
        </p:spPr>
      </p:pic>
      <p:pic>
        <p:nvPicPr>
          <p:cNvPr id="39" name="Рисунок 38" descr="Изображение выглядит как офисные принадлежности, пишущий прибор, карандаш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2A408523-A0F6-81B7-1888-EDA387F3A9CD}"/>
              </a:ext>
            </a:extLst>
          </p:cNvPr>
          <p:cNvPicPr>
            <a:picLocks noChangeAspect="1"/>
          </p:cNvPicPr>
          <p:nvPr/>
        </p:nvPicPr>
        <p:blipFill>
          <a:blip r:embed="rId19">
            <a:grayscl/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artisticPlasticWrap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14192">
            <a:off x="2942298" y="4747150"/>
            <a:ext cx="1566608" cy="1174956"/>
          </a:xfrm>
          <a:prstGeom prst="rect">
            <a:avLst/>
          </a:prstGeom>
        </p:spPr>
      </p:pic>
      <p:pic>
        <p:nvPicPr>
          <p:cNvPr id="49" name="Рисунок 48" descr="Изображение выглядит как офисные принадлежности, пишущий прибор, карандаш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54E120B0-910B-025A-1E58-2AC65867E7C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14192">
            <a:off x="2938907" y="4747150"/>
            <a:ext cx="1566608" cy="1174956"/>
          </a:xfrm>
          <a:prstGeom prst="rect">
            <a:avLst/>
          </a:prstGeom>
        </p:spPr>
      </p:pic>
      <p:pic>
        <p:nvPicPr>
          <p:cNvPr id="59" name="Рисунок 58" descr="Изображение выглядит как иллюстрация, зарисовка, графическая вставка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BEC37515-8FF8-37BB-3FA7-D139E67FA0B8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5711" y="4730404"/>
            <a:ext cx="1060824" cy="1060824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зарисовка, искусство, мешок&#10;&#10;Автоматически созданное описание">
            <a:extLst>
              <a:ext uri="{FF2B5EF4-FFF2-40B4-BE49-F238E27FC236}">
                <a16:creationId xmlns:a16="http://schemas.microsoft.com/office/drawing/2014/main" id="{D8D74EB5-C3DF-58A6-5FCF-D7B05C8F6580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08" t="8649" r="19001"/>
          <a:stretch/>
        </p:blipFill>
        <p:spPr>
          <a:xfrm>
            <a:off x="6637977" y="4298515"/>
            <a:ext cx="1269324" cy="1656713"/>
          </a:xfrm>
          <a:prstGeom prst="rect">
            <a:avLst/>
          </a:prstGeom>
        </p:spPr>
      </p:pic>
      <p:pic>
        <p:nvPicPr>
          <p:cNvPr id="20" name="Рисунок 19" descr="Изображение выглядит как кувшин, гончарные изделия, керамика, керамический&#10;&#10;Автоматически созданное описание">
            <a:extLst>
              <a:ext uri="{FF2B5EF4-FFF2-40B4-BE49-F238E27FC236}">
                <a16:creationId xmlns:a16="http://schemas.microsoft.com/office/drawing/2014/main" id="{9FA73CA0-F189-D09E-88F8-9BB0F0FBAD21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35"/>
          <a:stretch/>
        </p:blipFill>
        <p:spPr>
          <a:xfrm>
            <a:off x="5977240" y="3076574"/>
            <a:ext cx="1474000" cy="1340829"/>
          </a:xfrm>
          <a:prstGeom prst="rect">
            <a:avLst/>
          </a:prstGeom>
        </p:spPr>
      </p:pic>
      <p:pic>
        <p:nvPicPr>
          <p:cNvPr id="34" name="Рисунок 33" descr="Изображение выглядит как фрукт, искусство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19B819A4-5218-0958-FED2-78D07ACD5327}"/>
              </a:ext>
            </a:extLst>
          </p:cNvPr>
          <p:cNvPicPr>
            <a:picLocks noChangeAspect="1"/>
          </p:cNvPicPr>
          <p:nvPr/>
        </p:nvPicPr>
        <p:blipFill>
          <a:blip r:embed="rId25">
            <a:grayscl/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337434"/>
            <a:ext cx="1210599" cy="1210599"/>
          </a:xfrm>
          <a:prstGeom prst="rect">
            <a:avLst/>
          </a:prstGeom>
        </p:spPr>
      </p:pic>
      <p:pic>
        <p:nvPicPr>
          <p:cNvPr id="63" name="Рисунок 62" descr="Изображение выглядит как фрукт, искусство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5A1A383B-6E94-0B20-E698-A79E592ADEA6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2337433"/>
            <a:ext cx="1210599" cy="1210599"/>
          </a:xfrm>
          <a:prstGeom prst="rect">
            <a:avLst/>
          </a:prstGeom>
        </p:spPr>
      </p:pic>
      <p:pic>
        <p:nvPicPr>
          <p:cNvPr id="64" name="Рисунок 63" descr="Изображение выглядит как сердце, шар, День святого Валентина, красный&#10;&#10;Автоматически созданное описание">
            <a:extLst>
              <a:ext uri="{FF2B5EF4-FFF2-40B4-BE49-F238E27FC236}">
                <a16:creationId xmlns:a16="http://schemas.microsoft.com/office/drawing/2014/main" id="{12F76FD7-80AF-5AB7-29A6-48022103FB30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7180">
            <a:off x="8100929" y="5041048"/>
            <a:ext cx="1657350" cy="1657350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Мягкая игрушка, плюшевый медвежонок, медведь, игрушка&#10;&#10;Автоматически созданное описание">
            <a:extLst>
              <a:ext uri="{FF2B5EF4-FFF2-40B4-BE49-F238E27FC236}">
                <a16:creationId xmlns:a16="http://schemas.microsoft.com/office/drawing/2014/main" id="{8355B3A2-8E84-8C6A-E83A-A0633161D88A}"/>
              </a:ext>
            </a:extLst>
          </p:cNvPr>
          <p:cNvPicPr>
            <a:picLocks noChangeAspect="1"/>
          </p:cNvPicPr>
          <p:nvPr/>
        </p:nvPicPr>
        <p:blipFill rotWithShape="1"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155"/>
          <a:stretch/>
        </p:blipFill>
        <p:spPr>
          <a:xfrm>
            <a:off x="7804397" y="5485680"/>
            <a:ext cx="1283971" cy="1461634"/>
          </a:xfrm>
          <a:prstGeom prst="rect">
            <a:avLst/>
          </a:prstGeom>
        </p:spPr>
      </p:pic>
      <p:pic>
        <p:nvPicPr>
          <p:cNvPr id="66" name="Рисунок 65" descr="Изображение выглядит как пишущий прибор, офисные принадлежности, карандаш, Красочность&#10;&#10;Автоматически созданное описание">
            <a:extLst>
              <a:ext uri="{FF2B5EF4-FFF2-40B4-BE49-F238E27FC236}">
                <a16:creationId xmlns:a16="http://schemas.microsoft.com/office/drawing/2014/main" id="{854AABF7-5736-E38C-7B80-C92EE211887D}"/>
              </a:ext>
            </a:extLst>
          </p:cNvPr>
          <p:cNvPicPr>
            <a:picLocks noChangeAspect="1"/>
          </p:cNvPicPr>
          <p:nvPr/>
        </p:nvPicPr>
        <p:blipFill>
          <a:blip r:embed="rId30">
            <a:grayscl/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5086">
            <a:off x="8657023" y="3190450"/>
            <a:ext cx="696341" cy="1021300"/>
          </a:xfrm>
          <a:prstGeom prst="rect">
            <a:avLst/>
          </a:prstGeom>
        </p:spPr>
      </p:pic>
      <p:pic>
        <p:nvPicPr>
          <p:cNvPr id="67" name="Рисунок 66" descr="Изображение выглядит как пишущий прибор, офисные принадлежности, карандаш, Красочность&#10;&#10;Автоматически созданное описание">
            <a:extLst>
              <a:ext uri="{FF2B5EF4-FFF2-40B4-BE49-F238E27FC236}">
                <a16:creationId xmlns:a16="http://schemas.microsoft.com/office/drawing/2014/main" id="{A57BEE1F-48E4-F30F-C5B5-FA28188A605F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5086">
            <a:off x="8654833" y="3195213"/>
            <a:ext cx="696341" cy="1021300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Декоративная подушка, подушка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FDA85362-6C28-545D-44B5-467820F1D707}"/>
              </a:ext>
            </a:extLst>
          </p:cNvPr>
          <p:cNvPicPr>
            <a:picLocks noChangeAspect="1"/>
          </p:cNvPicPr>
          <p:nvPr/>
        </p:nvPicPr>
        <p:blipFill rotWithShape="1"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60" r="12247"/>
          <a:stretch/>
        </p:blipFill>
        <p:spPr>
          <a:xfrm>
            <a:off x="7907301" y="3395743"/>
            <a:ext cx="1036426" cy="1007930"/>
          </a:xfrm>
          <a:prstGeom prst="rect">
            <a:avLst/>
          </a:prstGeom>
        </p:spPr>
      </p:pic>
      <p:sp>
        <p:nvSpPr>
          <p:cNvPr id="68" name="Прямоугольник: скругленные углы 67">
            <a:extLst>
              <a:ext uri="{FF2B5EF4-FFF2-40B4-BE49-F238E27FC236}">
                <a16:creationId xmlns:a16="http://schemas.microsoft.com/office/drawing/2014/main" id="{8FE310DE-1FEC-68B5-B17A-27468969C7BC}"/>
              </a:ext>
            </a:extLst>
          </p:cNvPr>
          <p:cNvSpPr/>
          <p:nvPr/>
        </p:nvSpPr>
        <p:spPr>
          <a:xfrm>
            <a:off x="3330629" y="158667"/>
            <a:ext cx="5444293" cy="685776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76E546EF-9D5B-C180-A710-0906EC2BB463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5683" y="117624"/>
            <a:ext cx="753199" cy="767565"/>
          </a:xfrm>
          <a:prstGeom prst="rect">
            <a:avLst/>
          </a:prstGeom>
          <a:effectLst/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E1889581-DB7E-07DB-47F4-148C44E1C128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4130" y="119419"/>
            <a:ext cx="753199" cy="767565"/>
          </a:xfrm>
          <a:prstGeom prst="rect">
            <a:avLst/>
          </a:prstGeom>
          <a:effectLst/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DF498831-80B7-04D1-3307-CE8A675A21C2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5630" y="122618"/>
            <a:ext cx="753199" cy="767565"/>
          </a:xfrm>
          <a:prstGeom prst="rect">
            <a:avLst/>
          </a:prstGeom>
          <a:effectLst/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7D2C9461-57CC-7450-FD3E-E33CB1B52D8C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6730" y="125769"/>
            <a:ext cx="753199" cy="767565"/>
          </a:xfrm>
          <a:prstGeom prst="rect">
            <a:avLst/>
          </a:prstGeom>
          <a:effectLst/>
        </p:spPr>
      </p:pic>
      <p:pic>
        <p:nvPicPr>
          <p:cNvPr id="73" name="Рисунок 72">
            <a:extLst>
              <a:ext uri="{FF2B5EF4-FFF2-40B4-BE49-F238E27FC236}">
                <a16:creationId xmlns:a16="http://schemas.microsoft.com/office/drawing/2014/main" id="{263CD8D5-1B09-7FDE-CD80-D429BCF7B663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6279" y="122618"/>
            <a:ext cx="753199" cy="767565"/>
          </a:xfrm>
          <a:prstGeom prst="rect">
            <a:avLst/>
          </a:prstGeom>
          <a:effectLst/>
        </p:spPr>
      </p:pic>
      <p:pic>
        <p:nvPicPr>
          <p:cNvPr id="74" name="Рисунок 73">
            <a:extLst>
              <a:ext uri="{FF2B5EF4-FFF2-40B4-BE49-F238E27FC236}">
                <a16:creationId xmlns:a16="http://schemas.microsoft.com/office/drawing/2014/main" id="{574A2D77-35FD-38AA-0FCA-C9717D7EE7E4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6172" y="119419"/>
            <a:ext cx="753199" cy="767565"/>
          </a:xfrm>
          <a:prstGeom prst="rect">
            <a:avLst/>
          </a:prstGeom>
          <a:effectLst/>
        </p:spPr>
      </p:pic>
      <p:pic>
        <p:nvPicPr>
          <p:cNvPr id="75" name="Рисунок 74">
            <a:extLst>
              <a:ext uri="{FF2B5EF4-FFF2-40B4-BE49-F238E27FC236}">
                <a16:creationId xmlns:a16="http://schemas.microsoft.com/office/drawing/2014/main" id="{8F814421-EFE4-6FD6-3CDA-32921164D360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1997" y="110854"/>
            <a:ext cx="753199" cy="767565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D98A4957-F1A4-1EE3-2FD2-0F191EC0647C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8240" y="117624"/>
            <a:ext cx="753199" cy="767565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77" name="Рисунок 76">
            <a:extLst>
              <a:ext uri="{FF2B5EF4-FFF2-40B4-BE49-F238E27FC236}">
                <a16:creationId xmlns:a16="http://schemas.microsoft.com/office/drawing/2014/main" id="{3666A2DE-8EE1-2DD4-D36A-2E1F1F2230FE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1580" y="125769"/>
            <a:ext cx="753199" cy="767565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78" name="Рисунок 77">
            <a:extLst>
              <a:ext uri="{FF2B5EF4-FFF2-40B4-BE49-F238E27FC236}">
                <a16:creationId xmlns:a16="http://schemas.microsoft.com/office/drawing/2014/main" id="{838A3483-14DC-01AB-4D7B-5EC819252165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9400" y="125768"/>
            <a:ext cx="753199" cy="767565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79" name="Рисунок 78">
            <a:extLst>
              <a:ext uri="{FF2B5EF4-FFF2-40B4-BE49-F238E27FC236}">
                <a16:creationId xmlns:a16="http://schemas.microsoft.com/office/drawing/2014/main" id="{C940B49E-86A7-22A6-B891-FD15C191543C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6279" y="124193"/>
            <a:ext cx="753199" cy="767565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80" name="Рисунок 79">
            <a:extLst>
              <a:ext uri="{FF2B5EF4-FFF2-40B4-BE49-F238E27FC236}">
                <a16:creationId xmlns:a16="http://schemas.microsoft.com/office/drawing/2014/main" id="{F5B3018A-149A-75CD-0826-3BF230DC4BB3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8086" y="109416"/>
            <a:ext cx="753199" cy="767565"/>
          </a:xfrm>
          <a:prstGeom prst="rect">
            <a:avLst/>
          </a:prstGeom>
          <a:effectLst/>
        </p:spPr>
      </p:pic>
      <p:pic>
        <p:nvPicPr>
          <p:cNvPr id="81" name="Рисунок 80">
            <a:extLst>
              <a:ext uri="{FF2B5EF4-FFF2-40B4-BE49-F238E27FC236}">
                <a16:creationId xmlns:a16="http://schemas.microsoft.com/office/drawing/2014/main" id="{98E4AE94-731C-E1C5-5632-3A5FA5093E9C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5294" y="121042"/>
            <a:ext cx="753199" cy="767565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82" name="Рисунок 81">
            <a:extLst>
              <a:ext uri="{FF2B5EF4-FFF2-40B4-BE49-F238E27FC236}">
                <a16:creationId xmlns:a16="http://schemas.microsoft.com/office/drawing/2014/main" id="{AF936C30-6B1F-D6DE-E12B-EC7068358593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596" y="109415"/>
            <a:ext cx="753199" cy="767565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281C837-A175-54AD-F94A-2EA19FC27FD0}"/>
              </a:ext>
            </a:extLst>
          </p:cNvPr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-66525" y="6028539"/>
            <a:ext cx="956176" cy="943119"/>
          </a:xfrm>
          <a:prstGeom prst="rect">
            <a:avLst/>
          </a:prstGeom>
        </p:spPr>
      </p:pic>
      <p:pic>
        <p:nvPicPr>
          <p:cNvPr id="7" name="Рисунок 6" descr="Изображение выглядит как зеркало&#10;&#10;Автоматически созданное описание">
            <a:extLst>
              <a:ext uri="{FF2B5EF4-FFF2-40B4-BE49-F238E27FC236}">
                <a16:creationId xmlns:a16="http://schemas.microsoft.com/office/drawing/2014/main" id="{5FA07BFE-4B75-9C52-8428-E84E31BD9CB6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76418">
            <a:off x="3849235" y="1308746"/>
            <a:ext cx="4624683" cy="4624683"/>
          </a:xfrm>
          <a:prstGeom prst="rect">
            <a:avLst/>
          </a:prstGeom>
        </p:spPr>
      </p:pic>
      <p:pic>
        <p:nvPicPr>
          <p:cNvPr id="87" name="Picture 86" descr="image.png"/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9544429" y="4136559"/>
            <a:ext cx="2571750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52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588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Aptos</vt:lpstr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35</cp:revision>
  <dcterms:created xsi:type="dcterms:W3CDTF">2024-07-21T13:02:50Z</dcterms:created>
  <dcterms:modified xsi:type="dcterms:W3CDTF">2024-08-12T15:11:11Z</dcterms:modified>
</cp:coreProperties>
</file>