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671A-7190-4727-A723-390FD11DB8B8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7D7AE-A724-4842-B441-C335BD9E70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36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D7AE-A724-4842-B441-C335BD9E70F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909291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59140" y="6102728"/>
            <a:ext cx="44706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Двоє</a:t>
            </a:r>
            <a:r>
              <a:rPr lang="ru-RU" sz="2400" b="1" dirty="0"/>
              <a:t> </a:t>
            </a:r>
            <a:r>
              <a:rPr lang="ru-RU" sz="2400" b="1" dirty="0" err="1"/>
              <a:t>мишенят</a:t>
            </a:r>
            <a:r>
              <a:rPr lang="ru-RU" sz="2400" b="1" dirty="0"/>
              <a:t> </a:t>
            </a:r>
            <a:r>
              <a:rPr lang="ru-RU" sz="2400" b="1" dirty="0" err="1"/>
              <a:t>ховалися</a:t>
            </a:r>
            <a:r>
              <a:rPr lang="ru-RU" sz="2400" b="1" dirty="0"/>
              <a:t> в </a:t>
            </a:r>
            <a:r>
              <a:rPr lang="ru-RU" sz="2400" b="1" dirty="0" err="1"/>
              <a:t>шафі</a:t>
            </a:r>
            <a:r>
              <a:rPr lang="ru-RU" sz="2400" b="1" dirty="0"/>
              <a:t>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319032" y="6144244"/>
            <a:ext cx="32033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шукала</a:t>
            </a:r>
            <a:r>
              <a:rPr lang="ru-RU" sz="2400" b="1" dirty="0"/>
              <a:t> </a:t>
            </a:r>
            <a:r>
              <a:rPr lang="ru-RU" sz="2400" b="1" dirty="0" err="1"/>
              <a:t>кішка</a:t>
            </a:r>
            <a:r>
              <a:rPr lang="ru-RU" sz="2400" b="1" dirty="0"/>
              <a:t> Даша.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110636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У </a:t>
            </a:r>
            <a:r>
              <a:rPr lang="ru-RU" sz="2400" b="1" dirty="0" err="1">
                <a:solidFill>
                  <a:prstClr val="black"/>
                </a:solidFill>
              </a:rPr>
              <a:t>шафі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знайшли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під</a:t>
            </a:r>
            <a:r>
              <a:rPr lang="ru-RU" sz="2400" b="1" dirty="0">
                <a:solidFill>
                  <a:prstClr val="black"/>
                </a:solidFill>
              </a:rPr>
              <a:t> шубою шахи.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245637" y="5996120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почали </a:t>
            </a:r>
            <a:r>
              <a:rPr lang="ru-RU" sz="2400" b="1" dirty="0" err="1">
                <a:solidFill>
                  <a:prstClr val="black"/>
                </a:solidFill>
              </a:rPr>
              <a:t>кидати</a:t>
            </a:r>
            <a:r>
              <a:rPr lang="ru-RU" sz="2400" b="1" dirty="0">
                <a:solidFill>
                  <a:prstClr val="black"/>
                </a:solidFill>
              </a:rPr>
              <a:t> шахи.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Але шахи почали </a:t>
            </a:r>
            <a:r>
              <a:rPr lang="ru-RU" sz="2400" b="1" dirty="0" err="1">
                <a:solidFill>
                  <a:prstClr val="black"/>
                </a:solidFill>
              </a:rPr>
              <a:t>падати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202099" y="6113361"/>
            <a:ext cx="528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мишенят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одразу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почула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кішка</a:t>
            </a:r>
            <a:r>
              <a:rPr lang="ru-RU" sz="2400" b="1" dirty="0">
                <a:solidFill>
                  <a:prstClr val="black"/>
                </a:solidFill>
              </a:rPr>
              <a:t> Даша.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69248" y="5962073"/>
            <a:ext cx="62575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 Даша </a:t>
            </a:r>
            <a:r>
              <a:rPr lang="ru-RU" sz="2400" b="1" dirty="0" err="1">
                <a:solidFill>
                  <a:prstClr val="black"/>
                </a:solidFill>
              </a:rPr>
              <a:t>стрибнула</a:t>
            </a:r>
            <a:r>
              <a:rPr lang="ru-RU" sz="2400" b="1" dirty="0">
                <a:solidFill>
                  <a:prstClr val="black"/>
                </a:solidFill>
              </a:rPr>
              <a:t> в </a:t>
            </a:r>
            <a:r>
              <a:rPr lang="ru-RU" sz="2400" b="1" dirty="0" err="1">
                <a:solidFill>
                  <a:prstClr val="black"/>
                </a:solidFill>
              </a:rPr>
              <a:t>шафу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втекли. Ох і </a:t>
            </a:r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1895474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</Words>
  <Application>Microsoft Office PowerPoint</Application>
  <PresentationFormat>Широкоэкранный</PresentationFormat>
  <Paragraphs>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16</cp:revision>
  <dcterms:created xsi:type="dcterms:W3CDTF">2024-08-19T17:59:17Z</dcterms:created>
  <dcterms:modified xsi:type="dcterms:W3CDTF">2024-12-03T16:58:16Z</dcterms:modified>
</cp:coreProperties>
</file>