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2.wdp"/><Relationship Id="rId23" Type="http://schemas.openxmlformats.org/officeDocument/2006/relationships/image" Target="../media/image18.png"/><Relationship Id="rId24" Type="http://schemas.microsoft.com/office/2007/relationships/hdphoto" Target="../media/hdphoto3.wdp"/><Relationship Id="rId25" Type="http://schemas.openxmlformats.org/officeDocument/2006/relationships/image" Target="../media/image19.png"/><Relationship Id="rId26" Type="http://schemas.microsoft.com/office/2007/relationships/hdphoto" Target="../media/hdphoto4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5.wdp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47054" y="3715476"/>
            <a:ext cx="26098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2024-08-20T20:43:33Z</dcterms:modified>
</cp:coreProperties>
</file>