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11C5B0-DC3A-49FC-9C47-2B5E40222DA0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4C55A-5B81-465B-811B-DAB55A7AB3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8473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4C55A-5B81-465B-811B-DAB55A7AB3F3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1467695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6DFB6E-25CE-1CF4-A38C-D0F6F10F43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3566F3-6234-737C-292F-4DA59F4553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303A2B-77B0-8B38-5D47-90ED22943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FB2A3A-23E9-770A-79C5-B1C08428D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85DF30-A1B2-BC6B-FF63-0D0FD0955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0426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D3A7B2-7D09-43D7-B6DA-6DFD1B1E7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7A20E2E-C069-1AB2-A115-2CFD0BE2E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7D205E-8599-F60E-C218-E6DBB8702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8B8F74-0C30-F750-C6DA-7EC27F5D0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4C681E-6D3D-2DC9-F084-873264B10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6132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EB034B-8D70-E7BB-F5C1-C15AD1A27E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A630082-CB12-9B76-B99A-9C5BED3BF1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D91A5A-FA5B-87C1-EA27-7664717D5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3BE2EC-5B30-E767-72F2-82DB14A5B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26C468-4874-41AE-A7BF-5F15F6DEC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07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21DC5-089E-35C6-A037-0C1BA310B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D346AC-06BF-3DA0-BBB6-2D60142DC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4DCBD8-67BE-B3AB-9A1B-31268B5D6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522DC7-067B-ABA1-4CA6-AF034BDBE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236CC2-3C5D-6CFB-CC05-3F74779DF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8171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870879-302C-7718-9650-7B9714E51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02B4DE-53E9-4B13-4C61-809E574B1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7AEBBF-ECDA-6981-2B20-D4CC31C4C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B5C47F-5779-835F-E375-D9AC4EA4C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B3FD26-4BF7-610D-D0F6-88B37594B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65049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FAA4FA-1AD2-FC9C-B4A4-DF2DB6D9C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809589-CDE6-D02E-7C92-5E25C23D1A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B6CEB90-059C-B372-6F1C-91C0507CD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C5FC6B-B291-B695-62D6-A3259716C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7AFA0F-3E3B-B5F1-2077-BCB60B2B3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7318E1-768B-2EF8-94F5-51B5F480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31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21213-05C2-61F6-EADA-59D5B216B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006B71-6AFE-1778-CD58-39D6CEDC4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1D4855-F876-60E0-36E4-42F88BB5B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4236F0D-EF87-DF66-CF75-BD079794F2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2348895-F931-A078-C8D7-3885EA1CED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F7D7E93-AF43-87D7-26A8-F2D8E3ED7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69D4DF4-866C-C675-04AD-45371E96A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926E819-EDCA-0DBF-9EEC-752051C07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9212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F45A7-FC27-A420-FF64-8EF8A34FB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AA8C2F2-35B3-D8C6-20FA-0D7B60A0A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645D2B6-24D9-F74A-F674-34B6BA77C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4C6ED95-F9A6-99FB-B6C0-DA9BF4BBA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766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223FF7A-BF49-21B0-7E90-EE62D6932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B586144-AC8A-47B8-6D86-9F6C60787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E8FBD8-2B04-F792-6F32-27E80D2F1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3712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DFFE2E-3028-556D-CD2A-16E9D2A10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A9D1B2-8AC3-2C08-5A2E-F1074DBC2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3590D8-F8BB-D20F-8E4D-12A85E2FC9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C4F990-5FD3-36D8-4C5F-695D590D8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0AB11D-9CD2-6FED-8BA7-3B21E9571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24A577-4861-82CD-C00C-84B11B70C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9173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CF6D27-3903-1596-7C42-53F4BADCD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C9F8365-D1F0-C562-12F0-45CCD482EF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F53180-DD41-C469-F258-22F373A61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1B75F4-158F-8A12-1F2D-946F5CDBD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3EB438-5AFB-C125-B7D9-3577384F0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CD2CD8-109B-8977-AEA5-1D5832178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826263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C1F50-F7CF-8379-32FB-0D146018D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385C1A-A780-2F4D-D5FB-73C815F71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A19CAD-4DB4-189A-5FAC-0FC97B05CA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158074-01F3-C2E2-02CD-05DA9EEED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125982-88A1-D673-8C66-67DE0CD42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331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microsoft.com/office/2007/relationships/hdphoto" Target="../media/hdphoto1.wdp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Relationship Id="rId46" Type="http://schemas.openxmlformats.org/officeDocument/2006/relationships/image" Target="../media/image43.png"/><Relationship Id="rId47" Type="http://schemas.openxmlformats.org/officeDocument/2006/relationships/image" Target="../media/image44.png"/><Relationship Id="rId48" Type="http://schemas.openxmlformats.org/officeDocument/2006/relationships/image" Target="../media/image45.png"/><Relationship Id="rId49" Type="http://schemas.microsoft.com/office/2007/relationships/hdphoto" Target="../media/hdphoto2.wdp"/><Relationship Id="rId50" Type="http://schemas.openxmlformats.org/officeDocument/2006/relationships/image" Target="../media/image46.png"/><Relationship Id="rId51" Type="http://schemas.openxmlformats.org/officeDocument/2006/relationships/image" Target="../media/image47.png"/><Relationship Id="rId52" Type="http://schemas.openxmlformats.org/officeDocument/2006/relationships/image" Target="../media/image48.png"/><Relationship Id="rId53" Type="http://schemas.openxmlformats.org/officeDocument/2006/relationships/image" Target="../media/image49.png"/><Relationship Id="rId54" Type="http://schemas.openxmlformats.org/officeDocument/2006/relationships/image" Target="../media/image50.png"/><Relationship Id="rId55" Type="http://schemas.openxmlformats.org/officeDocument/2006/relationships/image" Target="../media/image51.png"/><Relationship Id="rId56" Type="http://schemas.openxmlformats.org/officeDocument/2006/relationships/image" Target="../media/image52.png"/><Relationship Id="rId57" Type="http://schemas.openxmlformats.org/officeDocument/2006/relationships/image" Target="../media/image53.png"/><Relationship Id="rId58" Type="http://schemas.openxmlformats.org/officeDocument/2006/relationships/image" Target="../media/image54.png"/><Relationship Id="rId59" Type="http://schemas.openxmlformats.org/officeDocument/2006/relationships/image" Target="../media/image55.png"/><Relationship Id="rId60" Type="http://schemas.openxmlformats.org/officeDocument/2006/relationships/image" Target="../media/image56.png"/><Relationship Id="rId61" Type="http://schemas.openxmlformats.org/officeDocument/2006/relationships/image" Target="../media/image57.png"/><Relationship Id="rId62" Type="http://schemas.openxmlformats.org/officeDocument/2006/relationships/image" Target="../media/image58.png"/><Relationship Id="rId63" Type="http://schemas.microsoft.com/office/2007/relationships/hdphoto" Target="../media/hdphoto3.wdp"/><Relationship Id="rId64" Type="http://schemas.openxmlformats.org/officeDocument/2006/relationships/image" Target="../media/image59.png"/><Relationship Id="rId65" Type="http://schemas.openxmlformats.org/officeDocument/2006/relationships/image" Target="../media/image60.png"/><Relationship Id="rId66" Type="http://schemas.openxmlformats.org/officeDocument/2006/relationships/image" Target="../media/image61.png"/><Relationship Id="rId67" Type="http://schemas.openxmlformats.org/officeDocument/2006/relationships/image" Target="../media/image62.png"/><Relationship Id="rId68" Type="http://schemas.openxmlformats.org/officeDocument/2006/relationships/image" Target="../media/image63.png"/><Relationship Id="rId69" Type="http://schemas.openxmlformats.org/officeDocument/2006/relationships/image" Target="../media/image64.png"/><Relationship Id="rId70" Type="http://schemas.openxmlformats.org/officeDocument/2006/relationships/image" Target="../media/image65.png"/><Relationship Id="rId71" Type="http://schemas.openxmlformats.org/officeDocument/2006/relationships/image" Target="../media/image66.png"/><Relationship Id="rId72" Type="http://schemas.openxmlformats.org/officeDocument/2006/relationships/image" Target="../media/image67.png"/><Relationship Id="rId73" Type="http://schemas.openxmlformats.org/officeDocument/2006/relationships/image" Target="../media/image68.png"/><Relationship Id="rId74" Type="http://schemas.openxmlformats.org/officeDocument/2006/relationships/image" Target="../media/image69.JPG"/><Relationship Id="rId75" Type="http://schemas.openxmlformats.org/officeDocument/2006/relationships/image" Target="../media/image70.png"/><Relationship Id="rId76" Type="http://schemas.openxmlformats.org/officeDocument/2006/relationships/image" Target="../media/image71.png"/><Relationship Id="rId77" Type="http://schemas.openxmlformats.org/officeDocument/2006/relationships/image" Target="../media/image72.png"/><Relationship Id="rId78" Type="http://schemas.openxmlformats.org/officeDocument/2006/relationships/image" Target="../media/image73.png"/><Relationship Id="rId79" Type="http://schemas.openxmlformats.org/officeDocument/2006/relationships/image" Target="../media/image74.png"/><Relationship Id="rId80" Type="http://schemas.openxmlformats.org/officeDocument/2006/relationships/image" Target="../media/image75.png"/><Relationship Id="rId81" Type="http://schemas.openxmlformats.org/officeDocument/2006/relationships/image" Target="../media/image76.png"/><Relationship Id="rId82" Type="http://schemas.openxmlformats.org/officeDocument/2006/relationships/image" Target="../media/image77.png"/><Relationship Id="rId83" Type="http://schemas.openxmlformats.org/officeDocument/2006/relationships/image" Target="../media/image78.png"/><Relationship Id="rId84" Type="http://schemas.openxmlformats.org/officeDocument/2006/relationships/image" Target="../media/image79.png"/><Relationship Id="rId85" Type="http://schemas.openxmlformats.org/officeDocument/2006/relationships/image" Target="../media/image80.png"/><Relationship Id="rId86" Type="http://schemas.openxmlformats.org/officeDocument/2006/relationships/image" Target="../media/image81.png"/><Relationship Id="rId87" Type="http://schemas.openxmlformats.org/officeDocument/2006/relationships/image" Target="../media/image82.png"/><Relationship Id="rId88" Type="http://schemas.openxmlformats.org/officeDocument/2006/relationships/image" Target="../media/image83.png"/><Relationship Id="rId89" Type="http://schemas.openxmlformats.org/officeDocument/2006/relationships/image" Target="../media/image84.png"/><Relationship Id="rId90" Type="http://schemas.openxmlformats.org/officeDocument/2006/relationships/image" Target="../media/image85.JPG"/><Relationship Id="rId91" Type="http://schemas.openxmlformats.org/officeDocument/2006/relationships/image" Target="../media/image86.png"/><Relationship Id="rId92" Type="http://schemas.openxmlformats.org/officeDocument/2006/relationships/image" Target="../media/image87.png"/><Relationship Id="rId93" Type="http://schemas.openxmlformats.org/officeDocument/2006/relationships/image" Target="../media/image88.png"/><Relationship Id="rId94" Type="http://schemas.openxmlformats.org/officeDocument/2006/relationships/image" Target="../media/image89.png"/><Relationship Id="rId95" Type="http://schemas.openxmlformats.org/officeDocument/2006/relationships/image" Target="../media/image90.png"/><Relationship Id="rId96" Type="http://schemas.openxmlformats.org/officeDocument/2006/relationships/image" Target="../media/image91.png"/><Relationship Id="rId97" Type="http://schemas.openxmlformats.org/officeDocument/2006/relationships/image" Target="../media/image92.png"/><Relationship Id="rId98" Type="http://schemas.openxmlformats.org/officeDocument/2006/relationships/image" Target="../media/image93.png"/><Relationship Id="rId99" Type="http://schemas.openxmlformats.org/officeDocument/2006/relationships/image" Target="../media/image94.png"/><Relationship Id="rId100" Type="http://schemas.openxmlformats.org/officeDocument/2006/relationships/image" Target="../media/image95.png"/><Relationship Id="rId101" Type="http://schemas.openxmlformats.org/officeDocument/2006/relationships/image" Target="../media/image96.png"/><Relationship Id="rId102" Type="http://schemas.openxmlformats.org/officeDocument/2006/relationships/image" Target="../media/image97.png"/><Relationship Id="rId103" Type="http://schemas.openxmlformats.org/officeDocument/2006/relationships/image" Target="../media/image98.png"/><Relationship Id="rId104" Type="http://schemas.openxmlformats.org/officeDocument/2006/relationships/image" Target="../media/image99.png"/><Relationship Id="rId105" Type="http://schemas.openxmlformats.org/officeDocument/2006/relationships/image" Target="../media/image100.png"/><Relationship Id="rId106" Type="http://schemas.openxmlformats.org/officeDocument/2006/relationships/image" Target="../media/image101.png"/><Relationship Id="rId107" Type="http://schemas.openxmlformats.org/officeDocument/2006/relationships/image" Target="../media/image102.png"/><Relationship Id="rId108" Type="http://schemas.openxmlformats.org/officeDocument/2006/relationships/image" Target="../media/image103.png"/><Relationship Id="rId109" Type="http://schemas.openxmlformats.org/officeDocument/2006/relationships/image" Target="../media/image104.png"/><Relationship Id="rId110" Type="http://schemas.openxmlformats.org/officeDocument/2006/relationships/image" Target="../media/image105.png"/><Relationship Id="rId111" Type="http://schemas.openxmlformats.org/officeDocument/2006/relationships/image" Target="../media/image106.png"/><Relationship Id="rId112" Type="http://schemas.openxmlformats.org/officeDocument/2006/relationships/image" Target="../media/image107.png"/><Relationship Id="rId113" Type="http://schemas.openxmlformats.org/officeDocument/2006/relationships/image" Target="../media/image108.png"/><Relationship Id="rId114" Type="http://schemas.openxmlformats.org/officeDocument/2006/relationships/image" Target="../media/image109.png"/><Relationship Id="rId115" Type="http://schemas.openxmlformats.org/officeDocument/2006/relationships/image" Target="../media/image110.png"/><Relationship Id="rId116" Type="http://schemas.openxmlformats.org/officeDocument/2006/relationships/image" Target="../media/image111.png"/><Relationship Id="rId117" Type="http://schemas.openxmlformats.org/officeDocument/2006/relationships/image" Target="../media/image112.png"/><Relationship Id="rId118" Type="http://schemas.openxmlformats.org/officeDocument/2006/relationships/image" Target="../media/image113.png"/><Relationship Id="rId119" Type="http://schemas.openxmlformats.org/officeDocument/2006/relationships/image" Target="../media/image114.png"/><Relationship Id="rId120" Type="http://schemas.openxmlformats.org/officeDocument/2006/relationships/image" Target="../media/image115.png"/><Relationship Id="rId121" Type="http://schemas.openxmlformats.org/officeDocument/2006/relationships/image" Target="../media/image116.png"/><Relationship Id="rId122" Type="http://schemas.openxmlformats.org/officeDocument/2006/relationships/image" Target="../media/image117.png"/><Relationship Id="rId123" Type="http://schemas.openxmlformats.org/officeDocument/2006/relationships/image" Target="../media/image1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30C21F-F805-F20C-5EFB-1FB06DBA8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5A48779-6BB1-E5A9-3913-E2551B3CC922}"/>
              </a:ext>
            </a:extLst>
          </p:cNvPr>
          <p:cNvSpPr/>
          <p:nvPr/>
        </p:nvSpPr>
        <p:spPr>
          <a:xfrm>
            <a:off x="1302432" y="128932"/>
            <a:ext cx="6197600" cy="420914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91AA79D-95EC-A7DE-AE4A-369A6695F841}"/>
              </a:ext>
            </a:extLst>
          </p:cNvPr>
          <p:cNvSpPr/>
          <p:nvPr/>
        </p:nvSpPr>
        <p:spPr>
          <a:xfrm>
            <a:off x="331649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34112801-3A4C-96DB-D16B-3F1BBD0877FB}"/>
              </a:ext>
            </a:extLst>
          </p:cNvPr>
          <p:cNvSpPr/>
          <p:nvPr/>
        </p:nvSpPr>
        <p:spPr>
          <a:xfrm>
            <a:off x="2002891" y="4555852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4AC7B20C-4FD9-54D3-5C2A-0A36AD74002B}"/>
              </a:ext>
            </a:extLst>
          </p:cNvPr>
          <p:cNvSpPr/>
          <p:nvPr/>
        </p:nvSpPr>
        <p:spPr>
          <a:xfrm>
            <a:off x="3681870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9E6B095-E0E1-5930-CA67-26C3ADE014F7}"/>
              </a:ext>
            </a:extLst>
          </p:cNvPr>
          <p:cNvSpPr/>
          <p:nvPr/>
        </p:nvSpPr>
        <p:spPr>
          <a:xfrm>
            <a:off x="5360849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044F3282-9045-DEB2-F2E5-727355B08F8D}"/>
              </a:ext>
            </a:extLst>
          </p:cNvPr>
          <p:cNvSpPr/>
          <p:nvPr/>
        </p:nvSpPr>
        <p:spPr>
          <a:xfrm>
            <a:off x="7039828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Кухонная утварь, миска, еда, ло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563723-46D8-E810-3616-1B8C8F61D5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192" y="4467006"/>
            <a:ext cx="1708460" cy="170846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фрукт, еда, Сладость, десе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2E1FD3-3B51-816A-DE11-35F7E00593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29" y="4549866"/>
            <a:ext cx="1625600" cy="162560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46C694-EB70-8AAF-63B2-862ED60DC8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985" y="4610191"/>
            <a:ext cx="1504950" cy="150495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еда, десерт, Легкая закуска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9C7D21-2323-878B-C5FB-6517A495A0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627" y="4549866"/>
            <a:ext cx="1625601" cy="162560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6AEF820-5549-34E5-AF4A-6FCFC491E2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5" y="4648592"/>
            <a:ext cx="1428148" cy="1428148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CDF00664-04BE-09D6-64C7-E29A7F3E1B54}"/>
              </a:ext>
            </a:extLst>
          </p:cNvPr>
          <p:cNvGrpSpPr/>
          <p:nvPr/>
        </p:nvGrpSpPr>
        <p:grpSpPr>
          <a:xfrm>
            <a:off x="1023468" y="128933"/>
            <a:ext cx="6755527" cy="4342725"/>
            <a:chOff x="1023468" y="128933"/>
            <a:chExt cx="6755527" cy="4342725"/>
          </a:xfrm>
        </p:grpSpPr>
        <p:pic>
          <p:nvPicPr>
            <p:cNvPr id="28" name="Рисунок 27" descr="Изображение выглядит как в помещении, Столярные изделия, выдвижной ящик, ст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CD6AE7-FD58-E283-C923-BD282D68C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3" r="7862" b="354"/>
            <a:stretch/>
          </p:blipFill>
          <p:spPr>
            <a:xfrm>
              <a:off x="1313602" y="128933"/>
              <a:ext cx="6197601" cy="42091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2" name="Рисунок 31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5C0E62-A2C5-01C0-35A7-3B35D45B2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6092" y="2183933"/>
              <a:ext cx="1935268" cy="2177177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мультфильм, Анимация, графическая вставка, статуэ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B14038-0EE7-A940-8FB0-69B1706A2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9539" y="1330137"/>
              <a:ext cx="3019456" cy="3019456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373AAB3-009C-D79D-B05F-0C8470E84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64754" y="2193419"/>
              <a:ext cx="1935268" cy="2177177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мультфильм, обувь, кукла, аним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C6707E-967E-EB3E-D472-F6DA36190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468" y="1301475"/>
              <a:ext cx="3170183" cy="3170183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CFE9E02-3ADE-741C-6ADB-1B671EFA9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847"/>
            <a:stretch/>
          </p:blipFill>
          <p:spPr>
            <a:xfrm>
              <a:off x="2565677" y="1933661"/>
              <a:ext cx="3997121" cy="2404414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свеча, Подсвечник, освещени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A97159-D1FB-6062-DFF6-97FB927CE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4552" b="92369" l="5762" r="89844">
                          <a14:foregroundMark x1="47949" y1="11647" x2="50781" y2="4552"/>
                          <a14:foregroundMark x1="27930" y1="58367" x2="63672" y2="64793"/>
                          <a14:foregroundMark x1="41797" y1="63186" x2="69238" y2="58367"/>
                          <a14:foregroundMark x1="40430" y1="57296" x2="72168" y2="58635"/>
                          <a14:foregroundMark x1="39160" y1="47791" x2="84570" y2="49398"/>
                          <a14:foregroundMark x1="32129" y1="47122" x2="68066" y2="49933"/>
                          <a14:foregroundMark x1="60645" y1="57028" x2="35645" y2="35743"/>
                          <a14:foregroundMark x1="28320" y1="89692" x2="30078" y2="88621"/>
                          <a14:foregroundMark x1="50488" y1="84471" x2="49805" y2="92503"/>
                          <a14:foregroundMark x1="24512" y1="43106" x2="27637" y2="27309"/>
                          <a14:foregroundMark x1="24707" y1="38286" x2="27246" y2="19545"/>
                          <a14:foregroundMark x1="31348" y1="16867" x2="12012" y2="30522"/>
                          <a14:foregroundMark x1="32227" y1="18474" x2="5762" y2="33333"/>
                          <a14:foregroundMark x1="52930" y1="8835" x2="46973" y2="19277"/>
                          <a14:foregroundMark x1="50098" y1="4819" x2="41211" y2="20616"/>
                          <a14:foregroundMark x1="74414" y1="16867" x2="50293" y2="48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5167" y="1640078"/>
              <a:ext cx="1670598" cy="1218688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бутылка, Предметная фотография, посуда, шейке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7BF3E9-61B3-620D-1C62-01ADDBDFB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5085" y="2465026"/>
              <a:ext cx="495197" cy="495197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бутылка, Предметная фотография, посуда, шейке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3AAAE4D-CF8C-9EA8-DF1A-FD206B754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7136" y="2572283"/>
              <a:ext cx="495197" cy="49519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D53C5E-0F76-F943-45C9-F1F901BE5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2198" y="2501405"/>
              <a:ext cx="950444" cy="950444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E2148F-8F1E-66D9-E800-1891A90F4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277" y="2398837"/>
              <a:ext cx="1021322" cy="1021322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8671201D-8C51-B583-9906-38F1105AB55B}"/>
              </a:ext>
            </a:extLst>
          </p:cNvPr>
          <p:cNvGrpSpPr/>
          <p:nvPr/>
        </p:nvGrpSpPr>
        <p:grpSpPr>
          <a:xfrm>
            <a:off x="679844" y="111321"/>
            <a:ext cx="6838628" cy="4281055"/>
            <a:chOff x="679844" y="111321"/>
            <a:chExt cx="6838628" cy="4281055"/>
          </a:xfrm>
        </p:grpSpPr>
        <p:pic>
          <p:nvPicPr>
            <p:cNvPr id="53" name="Рисунок 52" descr="Изображение выглядит как дерево, картина, растение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00F4343-1C89-E016-5794-55D0AE7CF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70" r="6741"/>
            <a:stretch/>
          </p:blipFill>
          <p:spPr>
            <a:xfrm>
              <a:off x="1313601" y="121453"/>
              <a:ext cx="6186431" cy="422409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" name="Рисунок 50" descr="Изображение выглядит как рисунок, иллюстрация, зарисовка, маль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ED4D078-F612-5FFE-0CD2-8DF24B833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19"/>
            <a:stretch/>
          </p:blipFill>
          <p:spPr>
            <a:xfrm>
              <a:off x="679844" y="111321"/>
              <a:ext cx="4524676" cy="42342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7A30E9D-98C9-D3A7-E951-FCB451552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114" y="1166018"/>
              <a:ext cx="3226358" cy="3226358"/>
            </a:xfrm>
            <a:prstGeom prst="rect">
              <a:avLst/>
            </a:prstGeom>
          </p:spPr>
        </p:pic>
      </p:grpSp>
      <p:pic>
        <p:nvPicPr>
          <p:cNvPr id="58" name="Рисунок 57" descr="Изображение выглядит как пить, коктейль, сок, фрук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00386B-1EDF-8000-906D-280163E7953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011" y="4600035"/>
            <a:ext cx="927911" cy="1515106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5D750D-6372-7927-1345-5B8E14900D9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82" y="4590808"/>
            <a:ext cx="1619409" cy="1619409"/>
          </a:xfrm>
          <a:prstGeom prst="rect">
            <a:avLst/>
          </a:prstGeom>
        </p:spPr>
      </p:pic>
      <p:pic>
        <p:nvPicPr>
          <p:cNvPr id="62" name="Рисунок 61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8F302A9-B75C-404B-4CB4-700A21EC3D1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888" y="4461613"/>
            <a:ext cx="1915459" cy="1915459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напиток, кофейная чашка, кофе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03E8AB-F234-37A8-81BC-15B1A009F4D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852" y="4415003"/>
            <a:ext cx="1935268" cy="1935268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мультфильм, графическая вставка, дизайн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01943A-DFDB-1947-0CBB-900CAF90C8F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989" y="4615226"/>
            <a:ext cx="1122197" cy="1500998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822B6D34-0AC1-BD5F-4744-85D7BFD0CA6F}"/>
              </a:ext>
            </a:extLst>
          </p:cNvPr>
          <p:cNvGrpSpPr/>
          <p:nvPr/>
        </p:nvGrpSpPr>
        <p:grpSpPr>
          <a:xfrm>
            <a:off x="1111670" y="-300028"/>
            <a:ext cx="6399531" cy="4661138"/>
            <a:chOff x="1111670" y="-300028"/>
            <a:chExt cx="6399531" cy="4661138"/>
          </a:xfrm>
        </p:grpSpPr>
        <p:pic>
          <p:nvPicPr>
            <p:cNvPr id="68" name="Рисунок 67" descr="Изображение выглядит как мебель, Столярные изделия, выдвижной ящик, ча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4629FC-70C8-5477-A128-D9E1ACC67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2" r="5414"/>
            <a:stretch/>
          </p:blipFill>
          <p:spPr>
            <a:xfrm>
              <a:off x="1302432" y="119119"/>
              <a:ext cx="6208769" cy="42310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2" name="Рисунок 71" descr="Изображение выглядит как кран, зарисовка, Сантехнический приб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1B2AE5-3170-E2FE-9C1F-E289DC4E6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44850" y="672611"/>
              <a:ext cx="3114161" cy="311416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6294677-4584-175E-92B1-2EE9C1CC2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59"/>
            <a:stretch/>
          </p:blipFill>
          <p:spPr>
            <a:xfrm>
              <a:off x="1111670" y="-300028"/>
              <a:ext cx="4909516" cy="4661138"/>
            </a:xfrm>
            <a:prstGeom prst="rect">
              <a:avLst/>
            </a:prstGeom>
          </p:spPr>
        </p:pic>
      </p:grpSp>
      <p:pic>
        <p:nvPicPr>
          <p:cNvPr id="75" name="Рисунок 74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A14C0C-929D-1342-CB0A-9EA7F8BC723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174" y="4435236"/>
            <a:ext cx="1784419" cy="1784419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DDCFFA-F72E-3B07-B4A6-ACDC2663725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57" y="4515373"/>
            <a:ext cx="1754156" cy="1754156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посуда, Предметы сервировки, блюд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D152CD-B3D0-E9CF-5A1A-860BB0F6163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005" y="4667633"/>
            <a:ext cx="1458888" cy="145888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крышка, горшок, Горшок, Посуда и формы для выпе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8E1E5A-BE6E-86C1-7284-92C84B0333E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698" y="4399970"/>
            <a:ext cx="1965333" cy="196533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посуда, ложка, Кухонная утварь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79DA4E4-A264-ADBF-95D9-33C272B6004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07" y="4546859"/>
            <a:ext cx="1548753" cy="1548753"/>
          </a:xfrm>
          <a:prstGeom prst="rect">
            <a:avLst/>
          </a:prstGeom>
        </p:spPr>
      </p:pic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4E415565-5B53-7BD6-E391-38AE1AE425EA}"/>
              </a:ext>
            </a:extLst>
          </p:cNvPr>
          <p:cNvGrpSpPr/>
          <p:nvPr/>
        </p:nvGrpSpPr>
        <p:grpSpPr>
          <a:xfrm>
            <a:off x="1302432" y="116233"/>
            <a:ext cx="6208769" cy="4359118"/>
            <a:chOff x="1302432" y="116233"/>
            <a:chExt cx="6208769" cy="4359118"/>
          </a:xfrm>
        </p:grpSpPr>
        <p:pic>
          <p:nvPicPr>
            <p:cNvPr id="93" name="Рисунок 92" descr="Изображение выглядит как Сантехнический прибор, ванна, кран, пли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1B56CA-D550-FF35-4DDF-9387D6239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8" r="9065"/>
            <a:stretch/>
          </p:blipFill>
          <p:spPr>
            <a:xfrm>
              <a:off x="1302432" y="116233"/>
              <a:ext cx="6208769" cy="424515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5" name="Рисунок 84" descr="Изображение выглядит как ванная, вода, ванна, всплес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D33E00-FD04-9BFD-CA5C-522F6F67A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79375" y="949318"/>
              <a:ext cx="3526033" cy="3526033"/>
            </a:xfrm>
            <a:prstGeom prst="rect">
              <a:avLst/>
            </a:prstGeom>
          </p:spPr>
        </p:pic>
        <p:pic>
          <p:nvPicPr>
            <p:cNvPr id="91" name="Рисунок 90" descr="Изображение выглядит как иллюстрация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0A3232-8DBD-2951-58F5-4968204A9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5111" y="246241"/>
              <a:ext cx="2757151" cy="2757151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BFEF1A-0091-4F38-1719-BBD289434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5400" y="1519545"/>
              <a:ext cx="1335060" cy="1335060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утка, Резиновая уточка, мультфильм, птиц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EC09F7-15CC-C054-9B4B-722839736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566" y="3089770"/>
              <a:ext cx="1118420" cy="1164681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0A9024-90E0-829D-E6BF-69DD9759D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1195" y="1914787"/>
              <a:ext cx="1335060" cy="1335060"/>
            </a:xfrm>
            <a:prstGeom prst="rect">
              <a:avLst/>
            </a:prstGeom>
          </p:spPr>
        </p:pic>
      </p:grpSp>
      <p:pic>
        <p:nvPicPr>
          <p:cNvPr id="97" name="Рисунок 96" descr="Изображение выглядит как рука, палец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ECEEEA0-D691-6000-27A6-C2B8D219DD37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56" y="4391516"/>
            <a:ext cx="1720177" cy="1720177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ноги, обувь, высокие каблуки, суст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BC4B80-21A1-F6AB-48D0-9646035C1592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950" y="4561930"/>
            <a:ext cx="1684639" cy="1684639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зарисовка, круг, Наушники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0C8E61-1A61-289E-E73E-D7DABDB9D9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89" y="4534088"/>
            <a:ext cx="1732848" cy="1732848"/>
          </a:xfrm>
          <a:prstGeom prst="rect">
            <a:avLst/>
          </a:prstGeom>
        </p:spPr>
      </p:pic>
      <p:pic>
        <p:nvPicPr>
          <p:cNvPr id="105" name="Рисунок 104" descr="Изображение выглядит как Зуб, челюсть, улыбка, кл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6AC0A6E-B511-E5F8-42D9-BBCD73ACFB7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530" y="4654693"/>
            <a:ext cx="1625114" cy="1625114"/>
          </a:xfrm>
          <a:prstGeom prst="rect">
            <a:avLst/>
          </a:prstGeom>
        </p:spPr>
      </p:pic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49430784-0628-104F-1DBC-20F59448B8FB}"/>
              </a:ext>
            </a:extLst>
          </p:cNvPr>
          <p:cNvGrpSpPr/>
          <p:nvPr/>
        </p:nvGrpSpPr>
        <p:grpSpPr>
          <a:xfrm>
            <a:off x="7210191" y="4621116"/>
            <a:ext cx="1554350" cy="1554350"/>
            <a:chOff x="7210191" y="4621116"/>
            <a:chExt cx="1554350" cy="1554350"/>
          </a:xfrm>
        </p:grpSpPr>
        <p:pic>
          <p:nvPicPr>
            <p:cNvPr id="103" name="Рисунок 102" descr="Изображение выглядит как графическая вставка, мультфильм, иллюстрация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3D3B6A-3431-4CCE-C4E0-F11756538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0191" y="4621116"/>
              <a:ext cx="1554350" cy="1554350"/>
            </a:xfrm>
            <a:prstGeom prst="rect">
              <a:avLst/>
            </a:prstGeom>
          </p:spPr>
        </p:pic>
        <p:cxnSp>
          <p:nvCxnSpPr>
            <p:cNvPr id="107" name="Прямая со стрелкой 106">
              <a:extLst>
                <a:ext uri="{FF2B5EF4-FFF2-40B4-BE49-F238E27FC236}">
                  <a16:creationId xmlns:a16="http://schemas.microsoft.com/office/drawing/2014/main" id="{231018BC-6E9A-A573-57C2-7F55E633F025}"/>
                </a:ext>
              </a:extLst>
            </p:cNvPr>
            <p:cNvCxnSpPr>
              <a:cxnSpLocks/>
            </p:cNvCxnSpPr>
            <p:nvPr/>
          </p:nvCxnSpPr>
          <p:spPr>
            <a:xfrm>
              <a:off x="7214736" y="4667633"/>
              <a:ext cx="520893" cy="39331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26F076A9-5648-DE16-162F-27CCFDC8A78D}"/>
              </a:ext>
            </a:extLst>
          </p:cNvPr>
          <p:cNvGrpSpPr/>
          <p:nvPr/>
        </p:nvGrpSpPr>
        <p:grpSpPr>
          <a:xfrm>
            <a:off x="937982" y="100008"/>
            <a:ext cx="6639824" cy="4342333"/>
            <a:chOff x="937982" y="100008"/>
            <a:chExt cx="6639824" cy="4342333"/>
          </a:xfrm>
        </p:grpSpPr>
        <p:pic>
          <p:nvPicPr>
            <p:cNvPr id="128" name="Рисунок 127" descr="Изображение выглядит как мебель, в помещении, дизайн интерьера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E89E9-AA1B-0E84-E7F5-CD616D84A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5" r="7286"/>
            <a:stretch/>
          </p:blipFill>
          <p:spPr>
            <a:xfrm>
              <a:off x="1302430" y="100008"/>
              <a:ext cx="6197602" cy="42735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2" name="Рисунок 111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4A74DC-944A-85ED-AD49-E3ADE21F0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982" y="471421"/>
              <a:ext cx="3970920" cy="3970920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F7B77F7-3018-9C13-8D8A-243F1CCC0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3895" y="936929"/>
              <a:ext cx="3473911" cy="3473911"/>
            </a:xfrm>
            <a:prstGeom prst="rect">
              <a:avLst/>
            </a:prstGeom>
          </p:spPr>
        </p:pic>
        <p:pic>
          <p:nvPicPr>
            <p:cNvPr id="126" name="Рисунок 125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8843AC7-CA6B-01F5-C7E9-46C669929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9788" y="2286159"/>
              <a:ext cx="1335061" cy="1335061"/>
            </a:xfrm>
            <a:prstGeom prst="rect">
              <a:avLst/>
            </a:prstGeom>
          </p:spPr>
        </p:pic>
      </p:grpSp>
      <p:pic>
        <p:nvPicPr>
          <p:cNvPr id="114" name="Рисунок 113" descr="Изображение выглядит как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6DF082-2B6D-6F53-D537-05EBBD0CD7D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3668" b="89865" l="1986" r="97517">
                        <a14:foregroundMark x1="37537" y1="36197" x2="40616" y2="25579"/>
                        <a14:foregroundMark x1="45482" y1="11969" x2="50943" y2="3861"/>
                        <a14:foregroundMark x1="12413" y1="42857" x2="2085" y2="55792"/>
                        <a14:foregroundMark x1="88779" y1="46622" x2="97517" y2="51544"/>
                        <a14:foregroundMark x1="58590" y1="28571" x2="60079" y2="38127"/>
                        <a14:foregroundMark x1="57498" y1="31950" x2="53525" y2="38127"/>
                        <a14:foregroundMark x1="60576" y1="30695" x2="41708" y2="41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22" y="4665204"/>
            <a:ext cx="1579407" cy="1624892"/>
          </a:xfrm>
          <a:prstGeom prst="rect">
            <a:avLst/>
          </a:prstGeom>
        </p:spPr>
      </p:pic>
      <p:pic>
        <p:nvPicPr>
          <p:cNvPr id="116" name="Рисунок 115" descr="Изображение выглядит как лист, ручка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69190B-39CC-BFBA-27A5-6235592B3D14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055" y="4574641"/>
            <a:ext cx="1581885" cy="1581885"/>
          </a:xfrm>
          <a:prstGeom prst="rect">
            <a:avLst/>
          </a:prstGeom>
        </p:spPr>
      </p:pic>
      <p:pic>
        <p:nvPicPr>
          <p:cNvPr id="120" name="Рисунок 11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6B0991-3054-3E85-454D-7970D844CC3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181" y="4629648"/>
            <a:ext cx="1470137" cy="1492050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круг, Красочность, сфер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62194E-DFB6-48F8-737E-0FD1C35ECC81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380" y="4697709"/>
            <a:ext cx="1343972" cy="1343972"/>
          </a:xfrm>
          <a:prstGeom prst="rect">
            <a:avLst/>
          </a:prstGeom>
        </p:spPr>
      </p:pic>
      <p:pic>
        <p:nvPicPr>
          <p:cNvPr id="124" name="Рисунок 123" descr="Изображение выглядит как графическая вставка, смайлик, желтый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F9FF710-AEA9-B3B4-AFEC-E9546B108E48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99" y="4536680"/>
            <a:ext cx="1842466" cy="1774226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D2BEA7-8725-8A03-A7B6-E19CCD15E82C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982" y="4513712"/>
            <a:ext cx="1675413" cy="1675413"/>
          </a:xfrm>
          <a:prstGeom prst="rect">
            <a:avLst/>
          </a:prstGeom>
        </p:spPr>
      </p:pic>
      <p:pic>
        <p:nvPicPr>
          <p:cNvPr id="135" name="Рисунок 134" descr="Изображение выглядит как Мотыльки и бабочки, насекомое, беспозвоночный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B2820-7127-5A32-BEF1-A8EA9B38EB3B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848" y="4643659"/>
            <a:ext cx="1486427" cy="1498366"/>
          </a:xfrm>
          <a:prstGeom prst="rect">
            <a:avLst/>
          </a:prstGeom>
        </p:spPr>
      </p:pic>
      <p:pic>
        <p:nvPicPr>
          <p:cNvPr id="137" name="Рисунок 136" descr="Изображение выглядит как насекомое, беспозвоночный, Мембранокрылое насекомое, Сетчатокрылые насеком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CEC969-40F6-FEE9-FF4B-A4B0E8BAA601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54" y="4840336"/>
            <a:ext cx="1362956" cy="1113852"/>
          </a:xfrm>
          <a:prstGeom prst="rect">
            <a:avLst/>
          </a:prstGeom>
        </p:spPr>
      </p:pic>
      <p:pic>
        <p:nvPicPr>
          <p:cNvPr id="139" name="Рисунок 138" descr="Изображение выглядит как беспозвоночный, божья коровка, мультфильм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338FCD-CB22-AEDD-43DD-36245C1CCB7B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900" y="4450142"/>
            <a:ext cx="1772576" cy="1782068"/>
          </a:xfrm>
          <a:prstGeom prst="rect">
            <a:avLst/>
          </a:prstGeom>
        </p:spPr>
      </p:pic>
      <p:pic>
        <p:nvPicPr>
          <p:cNvPr id="141" name="Рисунок 140" descr="Изображение выглядит как беспозвоночный, насекомое, жук, членистоног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777CC7-7AD2-5336-8702-1C70E6CE7DDA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39" y="4615510"/>
            <a:ext cx="1609140" cy="1609140"/>
          </a:xfrm>
          <a:prstGeom prst="rect">
            <a:avLst/>
          </a:prstGeom>
        </p:spPr>
      </p:pic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F9EBEFE2-8AAF-1D64-DD36-E9114F6B4AE5}"/>
              </a:ext>
            </a:extLst>
          </p:cNvPr>
          <p:cNvGrpSpPr/>
          <p:nvPr/>
        </p:nvGrpSpPr>
        <p:grpSpPr>
          <a:xfrm>
            <a:off x="1304017" y="100552"/>
            <a:ext cx="6188932" cy="4732477"/>
            <a:chOff x="13535530" y="1040476"/>
            <a:chExt cx="6188932" cy="4732477"/>
          </a:xfrm>
        </p:grpSpPr>
        <p:grpSp>
          <p:nvGrpSpPr>
            <p:cNvPr id="148" name="Группа 147">
              <a:extLst>
                <a:ext uri="{FF2B5EF4-FFF2-40B4-BE49-F238E27FC236}">
                  <a16:creationId xmlns:a16="http://schemas.microsoft.com/office/drawing/2014/main" id="{44F7192E-83E0-D116-A549-621C40EC4301}"/>
                </a:ext>
              </a:extLst>
            </p:cNvPr>
            <p:cNvGrpSpPr/>
            <p:nvPr/>
          </p:nvGrpSpPr>
          <p:grpSpPr>
            <a:xfrm>
              <a:off x="13535530" y="1040476"/>
              <a:ext cx="6188932" cy="4732477"/>
              <a:chOff x="1308779" y="98936"/>
              <a:chExt cx="6188932" cy="4732477"/>
            </a:xfrm>
          </p:grpSpPr>
          <p:pic>
            <p:nvPicPr>
              <p:cNvPr id="131" name="Рисунок 130" descr="Изображение выглядит как облако, дерево, картина, пейзаж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6F67AF3B-FE36-B62D-2B34-1CED2F87B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30" r="7482"/>
              <a:stretch/>
            </p:blipFill>
            <p:spPr>
              <a:xfrm>
                <a:off x="1308779" y="98936"/>
                <a:ext cx="6188932" cy="428694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45" name="Рисунок 144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4674B14-8E67-9A3F-6EBA-007D03E0D5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5738" y="628473"/>
                <a:ext cx="3668259" cy="3668259"/>
              </a:xfrm>
              <a:prstGeom prst="rect">
                <a:avLst/>
              </a:prstGeom>
            </p:spPr>
          </p:pic>
          <p:pic>
            <p:nvPicPr>
              <p:cNvPr id="143" name="Рисунок 142" descr="Изображение выглядит как зеркал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D8F8CA5-279B-5D6C-04F7-6F5A312AF6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972660">
                <a:off x="4163531" y="2906075"/>
                <a:ext cx="1925338" cy="1925338"/>
              </a:xfrm>
              <a:prstGeom prst="rect">
                <a:avLst/>
              </a:prstGeom>
            </p:spPr>
          </p:pic>
          <p:pic>
            <p:nvPicPr>
              <p:cNvPr id="147" name="Рисунок 146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FD407FC-06B2-C970-0C5F-657F6F1E03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2">
                <a:extLst>
                  <a:ext uri="{BEBA8EAE-BF5A-486C-A8C5-ECC9F3942E4B}">
                    <a14:imgProps xmlns:a14="http://schemas.microsoft.com/office/drawing/2010/main">
                      <a14:imgLayer r:embed="rId63">
                        <a14:imgEffect>
                          <a14:backgroundRemoval t="10000" b="90000" l="10000" r="90000">
                            <a14:backgroundMark x1="75586" y1="73730" x2="63086" y2="84082"/>
                            <a14:backgroundMark x1="79199" y1="81348" x2="69531" y2="84277"/>
                            <a14:backgroundMark x1="86133" y1="82031" x2="74023" y2="87012"/>
                            <a14:backgroundMark x1="74023" y1="87012" x2="75684" y2="86914"/>
                            <a14:backgroundMark x1="90234" y1="83203" x2="84668" y2="87402"/>
                            <a14:backgroundMark x1="87695" y1="86230" x2="80078" y2="90820"/>
                            <a14:backgroundMark x1="92871" y1="83984" x2="81934" y2="90527"/>
                            <a14:backgroundMark x1="93555" y1="84277" x2="74805" y2="92969"/>
                            <a14:backgroundMark x1="90625" y1="81152" x2="74512" y2="87207"/>
                            <a14:backgroundMark x1="86816" y1="81543" x2="69824" y2="8584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5738" y="622665"/>
                <a:ext cx="3668259" cy="3668259"/>
              </a:xfrm>
              <a:prstGeom prst="rect">
                <a:avLst/>
              </a:prstGeom>
            </p:spPr>
          </p:pic>
        </p:grpSp>
        <p:pic>
          <p:nvPicPr>
            <p:cNvPr id="150" name="Рисунок 149" descr="Изображение выглядит как теннис, раке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422BAF-D4AE-9066-3918-1261C8D4A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78611">
              <a:off x="13808503" y="3662111"/>
              <a:ext cx="1877468" cy="1877468"/>
            </a:xfrm>
            <a:prstGeom prst="rect">
              <a:avLst/>
            </a:prstGeom>
          </p:spPr>
        </p:pic>
        <p:pic>
          <p:nvPicPr>
            <p:cNvPr id="152" name="Рисунок 151" descr="Изображение выглядит как графическая вставка, искусство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E85058-1D16-7A02-A4B3-247F6A838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36792" y="3456376"/>
              <a:ext cx="1436744" cy="1410067"/>
            </a:xfrm>
            <a:prstGeom prst="rect">
              <a:avLst/>
            </a:prstGeom>
          </p:spPr>
        </p:pic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0DA7866E-F9D8-1E6F-8C79-3833A9826BD0}"/>
              </a:ext>
            </a:extLst>
          </p:cNvPr>
          <p:cNvGrpSpPr/>
          <p:nvPr/>
        </p:nvGrpSpPr>
        <p:grpSpPr>
          <a:xfrm>
            <a:off x="1302428" y="87848"/>
            <a:ext cx="6346326" cy="4308029"/>
            <a:chOff x="1302428" y="87848"/>
            <a:chExt cx="6346326" cy="4308029"/>
          </a:xfrm>
        </p:grpSpPr>
        <p:pic>
          <p:nvPicPr>
            <p:cNvPr id="155" name="Рисунок 154" descr="Изображение выглядит как книга, библиотека, в помещении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039D12-EE60-26AA-82BC-B05DFEFA3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59" r="8956"/>
            <a:stretch/>
          </p:blipFill>
          <p:spPr>
            <a:xfrm>
              <a:off x="1302428" y="87848"/>
              <a:ext cx="6216043" cy="429111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7" name="Рисунок 156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AC42B4-B8D4-8539-E987-20FE73334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9253" y="1282093"/>
              <a:ext cx="3010447" cy="3010447"/>
            </a:xfrm>
            <a:prstGeom prst="rect">
              <a:avLst/>
            </a:prstGeom>
          </p:spPr>
        </p:pic>
        <p:pic>
          <p:nvPicPr>
            <p:cNvPr id="159" name="Рисунок 158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E55156-4A9B-6180-CA50-104209F33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217780" y="964903"/>
              <a:ext cx="3430974" cy="3430974"/>
            </a:xfrm>
            <a:prstGeom prst="rect">
              <a:avLst/>
            </a:prstGeom>
          </p:spPr>
        </p:pic>
      </p:grpSp>
      <p:pic>
        <p:nvPicPr>
          <p:cNvPr id="162" name="Рисунок 161" descr="Изображение выглядит как Планш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0449C4-0C0D-8A38-5855-90AAF4981643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908" y="4614126"/>
            <a:ext cx="1482644" cy="1482644"/>
          </a:xfrm>
          <a:prstGeom prst="rect">
            <a:avLst/>
          </a:prstGeom>
        </p:spPr>
      </p:pic>
      <p:pic>
        <p:nvPicPr>
          <p:cNvPr id="164" name="Рисунок 163" descr="Изображение выглядит как текст, Публикация, кни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EDDB11-D723-974E-0038-9E2A5C455CE6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056" y="4631848"/>
            <a:ext cx="1524277" cy="1524277"/>
          </a:xfrm>
          <a:prstGeom prst="rect">
            <a:avLst/>
          </a:prstGeom>
        </p:spPr>
      </p:pic>
      <p:pic>
        <p:nvPicPr>
          <p:cNvPr id="166" name="Рисунок 165" descr="Изображение выглядит как текст, газета, Нов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D0EC3F-E195-A5A7-BF51-144D39E1E0FC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406" y="4500042"/>
            <a:ext cx="1800939" cy="1800939"/>
          </a:xfrm>
          <a:prstGeom prst="rect">
            <a:avLst/>
          </a:prstGeom>
        </p:spPr>
      </p:pic>
      <p:pic>
        <p:nvPicPr>
          <p:cNvPr id="168" name="Рисунок 167" descr="Изображение выглядит как текст, снимок экра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F12679-D2D7-A554-94EE-CEADED526BE6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04" y="4529821"/>
            <a:ext cx="1691739" cy="1691739"/>
          </a:xfrm>
          <a:prstGeom prst="rect">
            <a:avLst/>
          </a:prstGeom>
        </p:spPr>
      </p:pic>
      <p:pic>
        <p:nvPicPr>
          <p:cNvPr id="170" name="Рисунок 169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D427B4-7FD3-30D1-85F4-C2263D15CF3E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983" y="4702659"/>
            <a:ext cx="1369093" cy="1369093"/>
          </a:xfrm>
          <a:prstGeom prst="rect">
            <a:avLst/>
          </a:prstGeom>
        </p:spPr>
      </p:pic>
      <p:grpSp>
        <p:nvGrpSpPr>
          <p:cNvPr id="183" name="Группа 182">
            <a:extLst>
              <a:ext uri="{FF2B5EF4-FFF2-40B4-BE49-F238E27FC236}">
                <a16:creationId xmlns:a16="http://schemas.microsoft.com/office/drawing/2014/main" id="{A08F490A-98B7-88F3-EE01-4F737C553EDD}"/>
              </a:ext>
            </a:extLst>
          </p:cNvPr>
          <p:cNvGrpSpPr/>
          <p:nvPr/>
        </p:nvGrpSpPr>
        <p:grpSpPr>
          <a:xfrm>
            <a:off x="1159972" y="74384"/>
            <a:ext cx="6340060" cy="4469652"/>
            <a:chOff x="1159972" y="74384"/>
            <a:chExt cx="6340060" cy="4469652"/>
          </a:xfrm>
        </p:grpSpPr>
        <p:pic>
          <p:nvPicPr>
            <p:cNvPr id="174" name="Рисунок 173" descr="Изображение выглядит как дерево, детская площадка, растение, неб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726B65-67CA-B939-8737-AEBBCCF52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45" r="7761"/>
            <a:stretch/>
          </p:blipFill>
          <p:spPr>
            <a:xfrm>
              <a:off x="1302432" y="74384"/>
              <a:ext cx="6197600" cy="43139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0" name="Рисунок 179" descr="Изображение выглядит как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781E8A-DB58-2EB6-BBDA-2132AB17B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336" y="1609641"/>
              <a:ext cx="1710503" cy="1710503"/>
            </a:xfrm>
            <a:prstGeom prst="rect">
              <a:avLst/>
            </a:prstGeom>
          </p:spPr>
        </p:pic>
        <p:pic>
          <p:nvPicPr>
            <p:cNvPr id="182" name="Рисунок 18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223043-2A76-33A8-27C9-4EDFBF985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972" y="2214754"/>
              <a:ext cx="1720177" cy="1720177"/>
            </a:xfrm>
            <a:prstGeom prst="rect">
              <a:avLst/>
            </a:prstGeom>
          </p:spPr>
        </p:pic>
        <p:pic>
          <p:nvPicPr>
            <p:cNvPr id="172" name="Рисунок 171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AA26405-4599-F05B-928C-01ED0FB47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42" t="22955" r="16110" b="22888"/>
            <a:stretch/>
          </p:blipFill>
          <p:spPr>
            <a:xfrm>
              <a:off x="3484352" y="1476102"/>
              <a:ext cx="2525923" cy="1952898"/>
            </a:xfrm>
            <a:prstGeom prst="rect">
              <a:avLst/>
            </a:prstGeom>
          </p:spPr>
        </p:pic>
        <p:pic>
          <p:nvPicPr>
            <p:cNvPr id="178" name="Рисунок 177" descr="Изображение выглядит как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6B1F8A-CAB4-2025-A84A-5C6E59ECE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5495" y="1544281"/>
              <a:ext cx="2967803" cy="2967803"/>
            </a:xfrm>
            <a:prstGeom prst="rect">
              <a:avLst/>
            </a:prstGeom>
          </p:spPr>
        </p:pic>
        <p:pic>
          <p:nvPicPr>
            <p:cNvPr id="176" name="Рисунок 175" descr="Изображение выглядит как мультфильм, тенни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2EC302-AA92-733F-6667-F390027C3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4194" y="1936220"/>
              <a:ext cx="2607816" cy="2607816"/>
            </a:xfrm>
            <a:prstGeom prst="rect">
              <a:avLst/>
            </a:prstGeom>
          </p:spPr>
        </p:pic>
      </p:grpSp>
      <p:pic>
        <p:nvPicPr>
          <p:cNvPr id="185" name="Рисунок 184" descr="Изображение выглядит как колесо, транспорт, велосипед, ш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0986B4A-0043-C8F4-0D54-2B9B452B4E9C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89" y="4432999"/>
            <a:ext cx="1638773" cy="1638773"/>
          </a:xfrm>
          <a:prstGeom prst="rect">
            <a:avLst/>
          </a:prstGeom>
        </p:spPr>
      </p:pic>
      <p:pic>
        <p:nvPicPr>
          <p:cNvPr id="191" name="Рисунок 190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9AC4FB-25DA-338E-31B1-B3076761526A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600" y="4594052"/>
            <a:ext cx="1482644" cy="1482644"/>
          </a:xfrm>
          <a:prstGeom prst="rect">
            <a:avLst/>
          </a:prstGeom>
        </p:spPr>
      </p:pic>
      <p:pic>
        <p:nvPicPr>
          <p:cNvPr id="193" name="Рисунок 19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06586-E878-612E-7A3C-EE596829F4BA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10" y="4622807"/>
            <a:ext cx="1482644" cy="1482644"/>
          </a:xfrm>
          <a:prstGeom prst="rect">
            <a:avLst/>
          </a:prstGeom>
        </p:spPr>
      </p:pic>
      <p:pic>
        <p:nvPicPr>
          <p:cNvPr id="195" name="Рисунок 194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0CC112F-DA19-00F1-1FFF-D5A56CF49987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8" y="4623424"/>
            <a:ext cx="1593652" cy="1593652"/>
          </a:xfrm>
          <a:prstGeom prst="rect">
            <a:avLst/>
          </a:prstGeom>
        </p:spPr>
      </p:pic>
      <p:grpSp>
        <p:nvGrpSpPr>
          <p:cNvPr id="196" name="Группа 195">
            <a:extLst>
              <a:ext uri="{FF2B5EF4-FFF2-40B4-BE49-F238E27FC236}">
                <a16:creationId xmlns:a16="http://schemas.microsoft.com/office/drawing/2014/main" id="{64693A2C-BF41-9570-9753-A967AFE9BDDB}"/>
              </a:ext>
            </a:extLst>
          </p:cNvPr>
          <p:cNvGrpSpPr/>
          <p:nvPr/>
        </p:nvGrpSpPr>
        <p:grpSpPr>
          <a:xfrm>
            <a:off x="7159285" y="4580694"/>
            <a:ext cx="1500433" cy="1688393"/>
            <a:chOff x="7159285" y="4580694"/>
            <a:chExt cx="1500433" cy="1688393"/>
          </a:xfrm>
        </p:grpSpPr>
        <p:pic>
          <p:nvPicPr>
            <p:cNvPr id="189" name="Рисунок 188" descr="Изображение выглядит как инструмент, хокк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EED99C-DE2F-FD57-DA95-6779AAFB5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9285" y="4580694"/>
              <a:ext cx="1500433" cy="1500433"/>
            </a:xfrm>
            <a:prstGeom prst="rect">
              <a:avLst/>
            </a:prstGeom>
          </p:spPr>
        </p:pic>
        <p:pic>
          <p:nvPicPr>
            <p:cNvPr id="187" name="Рисунок 186" descr="Изображение выглядит как круг, шляпа, чер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9DF0FA-9C49-03CD-2FC1-930776188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8382" y="5341176"/>
              <a:ext cx="927911" cy="927911"/>
            </a:xfrm>
            <a:prstGeom prst="rect">
              <a:avLst/>
            </a:prstGeom>
          </p:spPr>
        </p:pic>
      </p:grpSp>
      <p:pic>
        <p:nvPicPr>
          <p:cNvPr id="197" name="Рисунок 196">
            <a:extLst>
              <a:ext uri="{FF2B5EF4-FFF2-40B4-BE49-F238E27FC236}">
                <a16:creationId xmlns:a16="http://schemas.microsoft.com/office/drawing/2014/main" id="{9C1D458B-9B57-783F-191C-5B898AFB40D1}"/>
              </a:ext>
            </a:extLst>
          </p:cNvPr>
          <p:cNvPicPr>
            <a:picLocks noChangeAspect="1"/>
          </p:cNvPicPr>
          <p:nvPr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602" y="4650855"/>
            <a:ext cx="1919598" cy="1441106"/>
          </a:xfrm>
          <a:prstGeom prst="rect">
            <a:avLst/>
          </a:prstGeom>
        </p:spPr>
      </p:pic>
      <p:pic>
        <p:nvPicPr>
          <p:cNvPr id="198" name="Рисунок 197">
            <a:extLst>
              <a:ext uri="{FF2B5EF4-FFF2-40B4-BE49-F238E27FC236}">
                <a16:creationId xmlns:a16="http://schemas.microsoft.com/office/drawing/2014/main" id="{2F5A9554-859E-B37B-0D15-ED846F246A7F}"/>
              </a:ext>
            </a:extLst>
          </p:cNvPr>
          <p:cNvPicPr>
            <a:picLocks noChangeAspect="1"/>
          </p:cNvPicPr>
          <p:nvPr/>
        </p:nvPicPr>
        <p:blipFill>
          <a:blip r:embed="rId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5180">
            <a:off x="1915478" y="4649496"/>
            <a:ext cx="1953127" cy="1466278"/>
          </a:xfrm>
          <a:prstGeom prst="rect">
            <a:avLst/>
          </a:prstGeom>
        </p:spPr>
      </p:pic>
      <p:pic>
        <p:nvPicPr>
          <p:cNvPr id="199" name="Рисунок 198">
            <a:extLst>
              <a:ext uri="{FF2B5EF4-FFF2-40B4-BE49-F238E27FC236}">
                <a16:creationId xmlns:a16="http://schemas.microsoft.com/office/drawing/2014/main" id="{3E61C2A3-1557-7F09-717C-6877B5A1BDD1}"/>
              </a:ext>
            </a:extLst>
          </p:cNvPr>
          <p:cNvPicPr>
            <a:picLocks noChangeAspect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01" y="4827210"/>
            <a:ext cx="1454185" cy="1070911"/>
          </a:xfrm>
          <a:prstGeom prst="rect">
            <a:avLst/>
          </a:prstGeom>
        </p:spPr>
      </p:pic>
      <p:pic>
        <p:nvPicPr>
          <p:cNvPr id="200" name="Рисунок 199">
            <a:extLst>
              <a:ext uri="{FF2B5EF4-FFF2-40B4-BE49-F238E27FC236}">
                <a16:creationId xmlns:a16="http://schemas.microsoft.com/office/drawing/2014/main" id="{57EA04F5-2BA3-890A-0961-41198EB2E7D4}"/>
              </a:ext>
            </a:extLst>
          </p:cNvPr>
          <p:cNvPicPr>
            <a:picLocks noChangeAspect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61" y="4626835"/>
            <a:ext cx="1471771" cy="1417077"/>
          </a:xfrm>
          <a:prstGeom prst="rect">
            <a:avLst/>
          </a:prstGeom>
        </p:spPr>
      </p:pic>
      <p:grpSp>
        <p:nvGrpSpPr>
          <p:cNvPr id="214" name="Группа 213">
            <a:extLst>
              <a:ext uri="{FF2B5EF4-FFF2-40B4-BE49-F238E27FC236}">
                <a16:creationId xmlns:a16="http://schemas.microsoft.com/office/drawing/2014/main" id="{BC0C476F-673E-84D1-3810-71894AF8AF81}"/>
              </a:ext>
            </a:extLst>
          </p:cNvPr>
          <p:cNvGrpSpPr/>
          <p:nvPr/>
        </p:nvGrpSpPr>
        <p:grpSpPr>
          <a:xfrm>
            <a:off x="985800" y="68367"/>
            <a:ext cx="6893422" cy="4337139"/>
            <a:chOff x="985800" y="68367"/>
            <a:chExt cx="6893422" cy="4337139"/>
          </a:xfrm>
        </p:grpSpPr>
        <p:pic>
          <p:nvPicPr>
            <p:cNvPr id="202" name="Рисунок 201" descr="Изображение выглядит как театр, Пурпурный цвет, Центр исполнительских искусств, сц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C5D0B1-E305-1D44-71F3-94723C30F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9" r="11867"/>
            <a:stretch/>
          </p:blipFill>
          <p:spPr>
            <a:xfrm>
              <a:off x="1302432" y="68367"/>
              <a:ext cx="6197600" cy="43371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4" name="Рисунок 203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98E8F0-B06B-4EC6-14A6-750F46563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7968" y="1186916"/>
              <a:ext cx="3202694" cy="3200034"/>
            </a:xfrm>
            <a:prstGeom prst="rect">
              <a:avLst/>
            </a:prstGeom>
          </p:spPr>
        </p:pic>
        <p:pic>
          <p:nvPicPr>
            <p:cNvPr id="208" name="Рисунок 207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065135-95F8-5A3E-AC0E-4FB09A042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8946" y="373576"/>
              <a:ext cx="1280043" cy="1280043"/>
            </a:xfrm>
            <a:prstGeom prst="rect">
              <a:avLst/>
            </a:prstGeom>
          </p:spPr>
        </p:pic>
        <p:pic>
          <p:nvPicPr>
            <p:cNvPr id="210" name="Рисунок 209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341F61-B246-3809-95B7-ACEC8A63A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800" y="1227944"/>
              <a:ext cx="2341905" cy="2341905"/>
            </a:xfrm>
            <a:prstGeom prst="rect">
              <a:avLst/>
            </a:prstGeom>
          </p:spPr>
        </p:pic>
        <p:pic>
          <p:nvPicPr>
            <p:cNvPr id="211" name="Рисунок 210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6D5FB7-643B-C50F-9991-03F465496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7317" y="1221958"/>
              <a:ext cx="2341905" cy="2341905"/>
            </a:xfrm>
            <a:prstGeom prst="rect">
              <a:avLst/>
            </a:prstGeom>
          </p:spPr>
        </p:pic>
        <p:pic>
          <p:nvPicPr>
            <p:cNvPr id="212" name="Рисунок 211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03D5F4-CB22-8FCC-87B4-B488D60B3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2347" y="601190"/>
              <a:ext cx="1280043" cy="1280043"/>
            </a:xfrm>
            <a:prstGeom prst="rect">
              <a:avLst/>
            </a:prstGeom>
          </p:spPr>
        </p:pic>
        <p:pic>
          <p:nvPicPr>
            <p:cNvPr id="213" name="Рисунок 212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D14E2DA-26CF-49E8-F1C0-8C5034AE5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2390" y="214905"/>
              <a:ext cx="1280043" cy="1280043"/>
            </a:xfrm>
            <a:prstGeom prst="rect">
              <a:avLst/>
            </a:prstGeom>
          </p:spPr>
        </p:pic>
      </p:grpSp>
      <p:pic>
        <p:nvPicPr>
          <p:cNvPr id="216" name="Рисунок 215" descr="Изображение выглядит как духовые инструменты, музыка, медный духовой инструмент,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EA4B3B-0FFC-33F6-2734-AD6D489CC216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6616">
            <a:off x="6892021" y="4715511"/>
            <a:ext cx="2032369" cy="1524277"/>
          </a:xfrm>
          <a:prstGeom prst="rect">
            <a:avLst/>
          </a:prstGeom>
        </p:spPr>
      </p:pic>
      <p:grpSp>
        <p:nvGrpSpPr>
          <p:cNvPr id="223" name="Группа 222">
            <a:extLst>
              <a:ext uri="{FF2B5EF4-FFF2-40B4-BE49-F238E27FC236}">
                <a16:creationId xmlns:a16="http://schemas.microsoft.com/office/drawing/2014/main" id="{12E275F0-13F9-153A-A07F-22947A4291AE}"/>
              </a:ext>
            </a:extLst>
          </p:cNvPr>
          <p:cNvGrpSpPr/>
          <p:nvPr/>
        </p:nvGrpSpPr>
        <p:grpSpPr>
          <a:xfrm>
            <a:off x="1292907" y="59154"/>
            <a:ext cx="6213882" cy="4453799"/>
            <a:chOff x="1292907" y="59154"/>
            <a:chExt cx="6213882" cy="4453799"/>
          </a:xfrm>
        </p:grpSpPr>
        <p:pic>
          <p:nvPicPr>
            <p:cNvPr id="218" name="Рисунок 217" descr="Изображение выглядит как зарисовка, Прямоугольник, искусство, ст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7A3D95-F320-145B-CA73-99AB91CD2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2" r="14729"/>
            <a:stretch/>
          </p:blipFill>
          <p:spPr>
            <a:xfrm>
              <a:off x="1292907" y="59154"/>
              <a:ext cx="6213882" cy="437280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20" name="Рисунок 219" descr="Изображение выглядит как обувь, мультфильм, иллюстрация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94CB52-9028-6307-59E0-C14939F6E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2922" y="781308"/>
              <a:ext cx="3224618" cy="3224618"/>
            </a:xfrm>
            <a:prstGeom prst="rect">
              <a:avLst/>
            </a:prstGeom>
          </p:spPr>
        </p:pic>
        <p:pic>
          <p:nvPicPr>
            <p:cNvPr id="222" name="Рисунок 221" descr="Изображение выглядит как мультфильм, иллюстрация, зарисов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0A6431-4DE6-6534-7747-FCCB3096B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6710" y="1355935"/>
              <a:ext cx="3157018" cy="3157018"/>
            </a:xfrm>
            <a:prstGeom prst="rect">
              <a:avLst/>
            </a:prstGeom>
          </p:spPr>
        </p:pic>
      </p:grpSp>
      <p:pic>
        <p:nvPicPr>
          <p:cNvPr id="225" name="Рисунок 224" descr="Изображение выглядит как растение, хвойные, дерево, вечнозеле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9D6273-E7A2-310E-A34D-2A3F4DF1D56F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44" y="4565761"/>
            <a:ext cx="1625601" cy="1625601"/>
          </a:xfrm>
          <a:prstGeom prst="rect">
            <a:avLst/>
          </a:prstGeom>
        </p:spPr>
      </p:pic>
      <p:pic>
        <p:nvPicPr>
          <p:cNvPr id="227" name="Рисунок 2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AB4EF0-7C3F-E4D2-B6E0-5F8F9F6BB4E1}"/>
              </a:ext>
            </a:extLst>
          </p:cNvPr>
          <p:cNvPicPr>
            <a:picLocks noChangeAspect="1"/>
          </p:cNvPicPr>
          <p:nvPr/>
        </p:nvPicPr>
        <p:blipFill>
          <a:blip r:embed="rId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307" y="4688939"/>
            <a:ext cx="1043782" cy="1272905"/>
          </a:xfrm>
          <a:prstGeom prst="rect">
            <a:avLst/>
          </a:prstGeom>
        </p:spPr>
      </p:pic>
      <p:pic>
        <p:nvPicPr>
          <p:cNvPr id="229" name="Рисунок 228" descr="Изображение выглядит как искусство, Красочность, круг, раду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26305B-4549-3117-75AA-F1FE433FB7E2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88" y="4463743"/>
            <a:ext cx="1720177" cy="1720177"/>
          </a:xfrm>
          <a:prstGeom prst="rect">
            <a:avLst/>
          </a:prstGeom>
        </p:spPr>
      </p:pic>
      <p:pic>
        <p:nvPicPr>
          <p:cNvPr id="231" name="Рисунок 230" descr="Изображение выглядит как сердце, искусство, зарисовка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C1D6A4-CC66-A302-822A-DF63ECE430C3}"/>
              </a:ext>
            </a:extLst>
          </p:cNvPr>
          <p:cNvPicPr>
            <a:picLocks noChangeAspect="1"/>
          </p:cNvPicPr>
          <p:nvPr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357" y="4606426"/>
            <a:ext cx="1603791" cy="1603791"/>
          </a:xfrm>
          <a:prstGeom prst="rect">
            <a:avLst/>
          </a:prstGeom>
        </p:spPr>
      </p:pic>
      <p:pic>
        <p:nvPicPr>
          <p:cNvPr id="233" name="Рисунок 232" descr="Изображение выглядит как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6F10B-5263-41E9-3CE9-A19AA9438F37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0" y="4557505"/>
            <a:ext cx="1691247" cy="1691247"/>
          </a:xfrm>
          <a:prstGeom prst="rect">
            <a:avLst/>
          </a:prstGeom>
        </p:spPr>
      </p:pic>
      <p:grpSp>
        <p:nvGrpSpPr>
          <p:cNvPr id="254" name="Группа 253">
            <a:extLst>
              <a:ext uri="{FF2B5EF4-FFF2-40B4-BE49-F238E27FC236}">
                <a16:creationId xmlns:a16="http://schemas.microsoft.com/office/drawing/2014/main" id="{0826DECB-236D-88E6-BA92-63BE8722B42F}"/>
              </a:ext>
            </a:extLst>
          </p:cNvPr>
          <p:cNvGrpSpPr/>
          <p:nvPr/>
        </p:nvGrpSpPr>
        <p:grpSpPr>
          <a:xfrm>
            <a:off x="1292523" y="59512"/>
            <a:ext cx="6359293" cy="4567323"/>
            <a:chOff x="3592690" y="-4755127"/>
            <a:chExt cx="6359293" cy="4567323"/>
          </a:xfrm>
        </p:grpSpPr>
        <p:pic>
          <p:nvPicPr>
            <p:cNvPr id="235" name="Рисунок 234" descr="Изображение выглядит как в помещении, стол, мебель, выдвижной ящ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5ADBF7D-768D-FA12-CD95-B47B1A7E4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2" r="12734"/>
            <a:stretch/>
          </p:blipFill>
          <p:spPr>
            <a:xfrm>
              <a:off x="3592690" y="-4755127"/>
              <a:ext cx="6213882" cy="43689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41" name="Рисунок 240" descr="Изображение выглядит как устройство, кухонный прибор, Бытовая техника, пли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0F3418-3D70-3569-0275-286E81957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99385" y="-3549483"/>
              <a:ext cx="2852598" cy="2852598"/>
            </a:xfrm>
            <a:prstGeom prst="rect">
              <a:avLst/>
            </a:prstGeom>
          </p:spPr>
        </p:pic>
        <p:pic>
          <p:nvPicPr>
            <p:cNvPr id="243" name="Рисунок 242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00EE19-AC36-2B95-CD54-7B317E09B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3489" y="-4561577"/>
              <a:ext cx="4373773" cy="4373773"/>
            </a:xfrm>
            <a:prstGeom prst="rect">
              <a:avLst/>
            </a:prstGeom>
          </p:spPr>
        </p:pic>
        <p:pic>
          <p:nvPicPr>
            <p:cNvPr id="245" name="Рисунок 244" descr="Изображение выглядит как сини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19A3217-DCE4-71C2-D76A-D94F94EB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2265" y="-2940599"/>
              <a:ext cx="2235006" cy="2235006"/>
            </a:xfrm>
            <a:prstGeom prst="rect">
              <a:avLst/>
            </a:prstGeom>
          </p:spPr>
        </p:pic>
        <p:pic>
          <p:nvPicPr>
            <p:cNvPr id="237" name="Рисунок 236" descr="Изображение выглядит как десерт, еда, выпечка, пиро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683D6B3-9F1B-0F30-5868-C39959A62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384" y="-4069029"/>
              <a:ext cx="1322794" cy="1322794"/>
            </a:xfrm>
            <a:prstGeom prst="rect">
              <a:avLst/>
            </a:prstGeom>
          </p:spPr>
        </p:pic>
        <p:pic>
          <p:nvPicPr>
            <p:cNvPr id="239" name="Рисунок 238">
              <a:extLst>
                <a:ext uri="{FF2B5EF4-FFF2-40B4-BE49-F238E27FC236}">
                  <a16:creationId xmlns:a16="http://schemas.microsoft.com/office/drawing/2014/main" id="{A1F7E5D9-FE7F-0DC7-31AC-B417B0E83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0032" y="-2746235"/>
              <a:ext cx="904324" cy="924075"/>
            </a:xfrm>
            <a:prstGeom prst="rect">
              <a:avLst/>
            </a:prstGeom>
          </p:spPr>
        </p:pic>
        <p:pic>
          <p:nvPicPr>
            <p:cNvPr id="246" name="Рисунок 245">
              <a:extLst>
                <a:ext uri="{FF2B5EF4-FFF2-40B4-BE49-F238E27FC236}">
                  <a16:creationId xmlns:a16="http://schemas.microsoft.com/office/drawing/2014/main" id="{807B5EEE-FEB4-170F-3675-A1877830A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7222" y="-2590871"/>
              <a:ext cx="904324" cy="924075"/>
            </a:xfrm>
            <a:prstGeom prst="rect">
              <a:avLst/>
            </a:prstGeom>
          </p:spPr>
        </p:pic>
        <p:pic>
          <p:nvPicPr>
            <p:cNvPr id="247" name="Рисунок 246">
              <a:extLst>
                <a:ext uri="{FF2B5EF4-FFF2-40B4-BE49-F238E27FC236}">
                  <a16:creationId xmlns:a16="http://schemas.microsoft.com/office/drawing/2014/main" id="{D33FEEAF-C952-58C4-F138-5EFA36D4C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4412" y="-2435507"/>
              <a:ext cx="904324" cy="924075"/>
            </a:xfrm>
            <a:prstGeom prst="rect">
              <a:avLst/>
            </a:prstGeom>
          </p:spPr>
        </p:pic>
        <p:pic>
          <p:nvPicPr>
            <p:cNvPr id="248" name="Рисунок 247">
              <a:extLst>
                <a:ext uri="{FF2B5EF4-FFF2-40B4-BE49-F238E27FC236}">
                  <a16:creationId xmlns:a16="http://schemas.microsoft.com/office/drawing/2014/main" id="{C5221AC0-B327-F7FF-3B49-23474ECE4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1691" y="-2509681"/>
              <a:ext cx="904324" cy="924075"/>
            </a:xfrm>
            <a:prstGeom prst="rect">
              <a:avLst/>
            </a:prstGeom>
          </p:spPr>
        </p:pic>
        <p:pic>
          <p:nvPicPr>
            <p:cNvPr id="249" name="Рисунок 248">
              <a:extLst>
                <a:ext uri="{FF2B5EF4-FFF2-40B4-BE49-F238E27FC236}">
                  <a16:creationId xmlns:a16="http://schemas.microsoft.com/office/drawing/2014/main" id="{32236C9E-7ABD-6B60-290A-B5AA83897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466" y="-2360078"/>
              <a:ext cx="904324" cy="924075"/>
            </a:xfrm>
            <a:prstGeom prst="rect">
              <a:avLst/>
            </a:prstGeom>
          </p:spPr>
        </p:pic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9D14EBD4-E07B-8D06-C37A-5748D5C3C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9241" y="-2210475"/>
              <a:ext cx="904324" cy="924075"/>
            </a:xfrm>
            <a:prstGeom prst="rect">
              <a:avLst/>
            </a:prstGeom>
          </p:spPr>
        </p:pic>
        <p:pic>
          <p:nvPicPr>
            <p:cNvPr id="251" name="Рисунок 250">
              <a:extLst>
                <a:ext uri="{FF2B5EF4-FFF2-40B4-BE49-F238E27FC236}">
                  <a16:creationId xmlns:a16="http://schemas.microsoft.com/office/drawing/2014/main" id="{50125BF8-D403-EB16-ED28-87E99DE6C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0680" y="-2275318"/>
              <a:ext cx="904324" cy="924075"/>
            </a:xfrm>
            <a:prstGeom prst="rect">
              <a:avLst/>
            </a:prstGeom>
          </p:spPr>
        </p:pic>
        <p:pic>
          <p:nvPicPr>
            <p:cNvPr id="252" name="Рисунок 251">
              <a:extLst>
                <a:ext uri="{FF2B5EF4-FFF2-40B4-BE49-F238E27FC236}">
                  <a16:creationId xmlns:a16="http://schemas.microsoft.com/office/drawing/2014/main" id="{42CFF8CC-C250-DC13-A24F-12A261F0D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4982" y="-2159825"/>
              <a:ext cx="904324" cy="924075"/>
            </a:xfrm>
            <a:prstGeom prst="rect">
              <a:avLst/>
            </a:prstGeom>
          </p:spPr>
        </p:pic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CEA900F5-5B96-E112-B487-BC9767AFB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9284" y="-2044332"/>
              <a:ext cx="904324" cy="924075"/>
            </a:xfrm>
            <a:prstGeom prst="rect">
              <a:avLst/>
            </a:prstGeom>
          </p:spPr>
        </p:pic>
      </p:grpSp>
      <p:pic>
        <p:nvPicPr>
          <p:cNvPr id="256" name="Рисунок 255" descr="Изображение выглядит как еда, десерт, Сладость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7D92CD-E0C8-D8A3-AEF5-3C004AD75E8E}"/>
              </a:ext>
            </a:extLst>
          </p:cNvPr>
          <p:cNvPicPr>
            <a:picLocks noChangeAspect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816" y="4496146"/>
            <a:ext cx="1759054" cy="1759054"/>
          </a:xfrm>
          <a:prstGeom prst="rect">
            <a:avLst/>
          </a:prstGeom>
        </p:spPr>
      </p:pic>
      <p:pic>
        <p:nvPicPr>
          <p:cNvPr id="258" name="Рисунок 257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870BA1-DCF9-0DF6-3F78-4C58D3D5B8A3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198" y="4513712"/>
            <a:ext cx="1682860" cy="1712788"/>
          </a:xfrm>
          <a:prstGeom prst="rect">
            <a:avLst/>
          </a:prstGeom>
        </p:spPr>
      </p:pic>
      <p:pic>
        <p:nvPicPr>
          <p:cNvPr id="260" name="Рисунок 259" descr="Изображение выглядит как еда, миска, суп, ов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81DB00-6ADD-63E9-E67F-F663B1CFBDEA}"/>
              </a:ext>
            </a:extLst>
          </p:cNvPr>
          <p:cNvPicPr>
            <a:picLocks noChangeAspect="1"/>
          </p:cNvPicPr>
          <p:nvPr/>
        </p:nvPicPr>
        <p:blipFill>
          <a:blip r:embed="rId1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722" y="4516322"/>
            <a:ext cx="1577214" cy="1577214"/>
          </a:xfrm>
          <a:prstGeom prst="rect">
            <a:avLst/>
          </a:prstGeom>
        </p:spPr>
      </p:pic>
      <p:pic>
        <p:nvPicPr>
          <p:cNvPr id="262" name="Рисунок 261" descr="Изображение выглядит как производить, Натуральные продукты, Цельные продукты, Местные пищевые продук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9302BB-2D7F-2D09-4429-5ADDE22A7F94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446" y="4571253"/>
            <a:ext cx="1562569" cy="1562569"/>
          </a:xfrm>
          <a:prstGeom prst="rect">
            <a:avLst/>
          </a:prstGeom>
        </p:spPr>
      </p:pic>
      <p:pic>
        <p:nvPicPr>
          <p:cNvPr id="264" name="Рисунок 263" descr="Изображение выглядит как еда, Легкая закуска, выпечка, десе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21AB5E-467D-FF09-00C0-C5C2AB36A14D}"/>
              </a:ext>
            </a:extLst>
          </p:cNvPr>
          <p:cNvPicPr>
            <a:picLocks noChangeAspect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4" y="4334343"/>
            <a:ext cx="1577213" cy="1577213"/>
          </a:xfrm>
          <a:prstGeom prst="rect">
            <a:avLst/>
          </a:prstGeom>
        </p:spPr>
      </p:pic>
      <p:grpSp>
        <p:nvGrpSpPr>
          <p:cNvPr id="271" name="Группа 270">
            <a:extLst>
              <a:ext uri="{FF2B5EF4-FFF2-40B4-BE49-F238E27FC236}">
                <a16:creationId xmlns:a16="http://schemas.microsoft.com/office/drawing/2014/main" id="{2573824C-D7B6-567B-6180-73917F9C2C8C}"/>
              </a:ext>
            </a:extLst>
          </p:cNvPr>
          <p:cNvGrpSpPr/>
          <p:nvPr/>
        </p:nvGrpSpPr>
        <p:grpSpPr>
          <a:xfrm>
            <a:off x="1302432" y="63153"/>
            <a:ext cx="6584791" cy="4545756"/>
            <a:chOff x="1302432" y="63153"/>
            <a:chExt cx="6584791" cy="4545756"/>
          </a:xfrm>
        </p:grpSpPr>
        <p:pic>
          <p:nvPicPr>
            <p:cNvPr id="266" name="Рисунок 265" descr="Изображение выглядит как в помещении, Сантехнический прибор, стена, Аксессуар для ванной комна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8466F3-DCE4-FDDA-7256-2E451F8F9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3" r="13411"/>
            <a:stretch/>
          </p:blipFill>
          <p:spPr>
            <a:xfrm>
              <a:off x="1302432" y="63153"/>
              <a:ext cx="6197600" cy="43747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68" name="Рисунок 267" descr="Изображение выглядит как устройство, кухонный прибор, круг, Бытовая техни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15716F4-9957-EAC3-42C4-78DC3D377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0588" y="1476472"/>
              <a:ext cx="2935102" cy="2935102"/>
            </a:xfrm>
            <a:prstGeom prst="rect">
              <a:avLst/>
            </a:prstGeom>
          </p:spPr>
        </p:pic>
        <p:pic>
          <p:nvPicPr>
            <p:cNvPr id="270" name="Рисунок 269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F19AF3-1FB2-CB84-90B2-878D7BAD6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299" y="69985"/>
              <a:ext cx="4538924" cy="4538924"/>
            </a:xfrm>
            <a:prstGeom prst="rect">
              <a:avLst/>
            </a:prstGeom>
          </p:spPr>
        </p:pic>
      </p:grpSp>
      <p:pic>
        <p:nvPicPr>
          <p:cNvPr id="273" name="Рисунок 272" descr="Изображение выглядит как одежда, сорочка, шаблон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2AEDA-F209-396D-C939-F4B7724E2C64}"/>
              </a:ext>
            </a:extLst>
          </p:cNvPr>
          <p:cNvPicPr>
            <a:picLocks noChangeAspect="1"/>
          </p:cNvPicPr>
          <p:nvPr/>
        </p:nvPicPr>
        <p:blipFill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868" y="4707448"/>
            <a:ext cx="1398003" cy="1398003"/>
          </a:xfrm>
          <a:prstGeom prst="rect">
            <a:avLst/>
          </a:prstGeom>
        </p:spPr>
      </p:pic>
      <p:pic>
        <p:nvPicPr>
          <p:cNvPr id="275" name="Рисунок 274" descr="Изображение выглядит как одежд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9D71F0-2406-93A3-0F27-0E8AED86AE4F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157" y="4671564"/>
            <a:ext cx="1420611" cy="1420611"/>
          </a:xfrm>
          <a:prstGeom prst="rect">
            <a:avLst/>
          </a:prstGeom>
        </p:spPr>
      </p:pic>
      <p:pic>
        <p:nvPicPr>
          <p:cNvPr id="277" name="Рисунок 276" descr="Изображение выглядит как одежда, красный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A911B1-5873-6048-F547-3BCA9563A196}"/>
              </a:ext>
            </a:extLst>
          </p:cNvPr>
          <p:cNvPicPr>
            <a:picLocks noChangeAspect="1"/>
          </p:cNvPicPr>
          <p:nvPr/>
        </p:nvPicPr>
        <p:blipFill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981" y="4682730"/>
            <a:ext cx="1190118" cy="1405000"/>
          </a:xfrm>
          <a:prstGeom prst="rect">
            <a:avLst/>
          </a:prstGeom>
        </p:spPr>
      </p:pic>
      <p:pic>
        <p:nvPicPr>
          <p:cNvPr id="279" name="Рисунок 278" descr="Изображение выглядит как одежда, Футболка, белый, верхний предмет одежд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D8974C-993E-8B87-5B42-D0D6843BA30C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22" y="4502162"/>
            <a:ext cx="1774226" cy="1774226"/>
          </a:xfrm>
          <a:prstGeom prst="rect">
            <a:avLst/>
          </a:prstGeom>
        </p:spPr>
      </p:pic>
      <p:pic>
        <p:nvPicPr>
          <p:cNvPr id="281" name="Рисунок 280" descr="Изображение выглядит как желтый, ламп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832DD9-8A89-31A0-B69E-01AD40F93066}"/>
              </a:ext>
            </a:extLst>
          </p:cNvPr>
          <p:cNvPicPr>
            <a:picLocks noChangeAspect="1"/>
          </p:cNvPicPr>
          <p:nvPr/>
        </p:nvPicPr>
        <p:blipFill>
          <a:blip r:embed="rId1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98" y="4457485"/>
            <a:ext cx="1727355" cy="1727355"/>
          </a:xfrm>
          <a:prstGeom prst="rect">
            <a:avLst/>
          </a:prstGeom>
        </p:spPr>
      </p:pic>
      <p:pic>
        <p:nvPicPr>
          <p:cNvPr id="282" name="Рисунок 28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888CCA4-78D3-DC6F-1CAD-B8759422877F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273" y="-484027"/>
            <a:ext cx="5475576" cy="5534771"/>
          </a:xfrm>
          <a:prstGeom prst="rect">
            <a:avLst/>
          </a:prstGeom>
        </p:spPr>
      </p:pic>
      <p:pic>
        <p:nvPicPr>
          <p:cNvPr id="586" name="Picture 585" descr="image.png"/>
          <p:cNvPicPr>
            <a:picLocks noChangeAspect="1"/>
          </p:cNvPicPr>
          <p:nvPr/>
        </p:nvPicPr>
        <p:blipFill>
          <a:blip r:embed="rId123"/>
          <a:stretch>
            <a:fillRect/>
          </a:stretch>
        </p:blipFill>
        <p:spPr>
          <a:xfrm>
            <a:off x="8850205" y="3546929"/>
            <a:ext cx="279082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3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delay="indefinite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>
                      <p:stCondLst>
                        <p:cond delay="indefinite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8" fill="hold">
                      <p:stCondLst>
                        <p:cond delay="indefinite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8" fill="hold">
                      <p:stCondLst>
                        <p:cond delay="indefinite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2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9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5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6" fill="hold">
                      <p:stCondLst>
                        <p:cond delay="indefinite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0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1" fill="hold">
                      <p:stCondLst>
                        <p:cond delay="indefinite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5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6" fill="hold">
                      <p:stCondLst>
                        <p:cond delay="indefinite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0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6" fill="hold">
                      <p:stCondLst>
                        <p:cond delay="indefinite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0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9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5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CC23E19-0F81-4450-B3C8-E19201E307E6}"/>
</file>

<file path=customXml/itemProps2.xml><?xml version="1.0" encoding="utf-8"?>
<ds:datastoreItem xmlns:ds="http://schemas.openxmlformats.org/officeDocument/2006/customXml" ds:itemID="{64B2EB65-642A-4E7A-AA18-B3E1500B4AFC}"/>
</file>

<file path=customXml/itemProps3.xml><?xml version="1.0" encoding="utf-8"?>
<ds:datastoreItem xmlns:ds="http://schemas.openxmlformats.org/officeDocument/2006/customXml" ds:itemID="{155F910E-5840-4125-8949-5B1A06DD9A70}"/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2025-02-08T13:02:59Z</dcterms:created>
  <dcterms:modified xsi:type="dcterms:W3CDTF">2025-02-08T15:45:01Z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