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381765" y="575655"/>
            <a:ext cx="1103950" cy="799120"/>
            <a:chOff x="4381765" y="575655"/>
            <a:chExt cx="1103950" cy="90155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381765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Рисунок 76" descr="Изображение выглядит как самолет, Воздушный шар, сердце,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131" y="575655"/>
              <a:ext cx="623022" cy="9015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2007976" y="2462573"/>
            <a:ext cx="1103950" cy="944520"/>
            <a:chOff x="2007976" y="2462573"/>
            <a:chExt cx="1103950" cy="1065587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2007976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11" y="2462573"/>
              <a:ext cx="1065587" cy="106558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3194870" y="2528713"/>
            <a:ext cx="1103950" cy="790372"/>
            <a:chOff x="3194870" y="2528713"/>
            <a:chExt cx="1103950" cy="89168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3194870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Рисунок 112" descr="Изображение выглядит как обувь, ботинок, одежда, баш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48" y="2543781"/>
              <a:ext cx="876612" cy="876612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29240" y="3762375"/>
            <a:ext cx="159067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