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8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60" autoAdjust="0"/>
  </p:normalViewPr>
  <p:slideViewPr>
    <p:cSldViewPr snapToGrid="0">
      <p:cViewPr varScale="1">
        <p:scale>
          <a:sx n="90" d="100"/>
          <a:sy n="90" d="100"/>
        </p:scale>
        <p:origin x="370" y="1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72" d="100"/>
          <a:sy n="72" d="100"/>
        </p:scale>
        <p:origin x="3010" y="77"/>
      </p:cViewPr>
      <p:guideLst/>
    </p:cSldViewPr>
  </p:notes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F7B4F2-DD57-4F62-A5E2-728DA8BA4EAA}" type="datetimeFigureOut">
              <a:rPr lang="ru-RU" smtClean="0"/>
              <a:t>27.11.2024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7AD3B1-D4E7-4C55-B281-710D504F3A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16710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1CAA722-7B54-C907-3C91-3EFA050D13C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3C43944-5B6C-B6D7-745D-CF2C13EB34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7D4AB84-F557-B6F5-0EE4-789D7D4CEE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39342-6F59-4264-A757-90F237B8CB85}" type="datetimeFigureOut">
              <a:rPr lang="ru-RU" smtClean="0"/>
              <a:t>27.11.2024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2CF4442-5F66-7A2F-1C1E-2846580D91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3D7FEC0-B1B8-F6E0-87B7-8D9EC8BA95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20489-1C55-4585-BFBF-857917FAF7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9719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805280-6DA5-8997-99CD-3296CF93E5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6E8223C-6B3B-75CD-A5BA-CB5426FC5D7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45B8CEB-C48D-FB62-E576-33D56D94B1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39342-6F59-4264-A757-90F237B8CB85}" type="datetimeFigureOut">
              <a:rPr lang="ru-RU" smtClean="0"/>
              <a:t>27.11.2024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B6EC84E-8845-B520-DFDB-2904161ACC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8D9A160-8321-715F-AA46-BE96D1F378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20489-1C55-4585-BFBF-857917FAF7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74729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DAECBCA0-78BA-CB6A-CF57-8951A127C95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200AEDC-C183-C6CB-F1E6-0E56A943E0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D5FB98D-713B-4DEC-BB45-D0E97D792D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39342-6F59-4264-A757-90F237B8CB85}" type="datetimeFigureOut">
              <a:rPr lang="ru-RU" smtClean="0"/>
              <a:t>27.11.2024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47782DB-6915-8FDD-4779-42A5367EC3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9E1EC6A-148B-FB0B-8EE9-1DE315F3A3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20489-1C55-4585-BFBF-857917FAF7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95511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151604-CCD2-59B2-2273-06EE7CD988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AC2F1ED-3EEA-FD8C-C311-C1A7468CA2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B3B96DD-BB72-38F6-4722-539EAB7C65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39342-6F59-4264-A757-90F237B8CB85}" type="datetimeFigureOut">
              <a:rPr lang="ru-RU" smtClean="0"/>
              <a:t>27.11.2024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23194C6-E786-D11B-0C8C-1AC12A89BA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1FC1C78-F8CB-CC12-16DB-32FE1D331B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20489-1C55-4585-BFBF-857917FAF7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17164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F80828D-98DB-7B66-DADD-E965DAE00C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5624C49-28B5-6311-B235-71BCE16A3F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59D569D-E2E1-3BB4-506F-B3D2AF449E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39342-6F59-4264-A757-90F237B8CB85}" type="datetimeFigureOut">
              <a:rPr lang="ru-RU" smtClean="0"/>
              <a:t>27.11.2024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72FAFAB-EAC1-9CEE-90B1-9CC6EDADB8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1148A31-16FA-A093-69BD-D801C53070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20489-1C55-4585-BFBF-857917FAF7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40346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1F7D103-077E-8998-43DC-311FEEA592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FC487C2-88B9-3204-A873-603D80FF952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CB4D723-B674-B76D-5A6B-13C57E2A51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71791B6-1ABB-3142-1642-3E5771C8D0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39342-6F59-4264-A757-90F237B8CB85}" type="datetimeFigureOut">
              <a:rPr lang="ru-RU" smtClean="0"/>
              <a:t>27.11.2024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EE53AA6-87B2-7DC4-23A2-3530F5DB45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06BA611-6150-57A2-E8C3-34619C63C9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20489-1C55-4585-BFBF-857917FAF7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16558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4962D2-0816-A3B1-09DE-8AB9DCB0FF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F1EE429-5F7F-181D-87C4-54023AAE4C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FFC9AB8-98B8-C3DE-236D-CD788328BC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58151D08-AB11-4EC5-EAA5-A2ED64ED557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D1916998-85A9-EC9D-4158-0CEAF20FAA4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C5F36CC0-00CD-0556-58F8-13D2C087E1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39342-6F59-4264-A757-90F237B8CB85}" type="datetimeFigureOut">
              <a:rPr lang="ru-RU" smtClean="0"/>
              <a:t>27.11.2024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E04BC470-73D7-9E7F-FFCB-62D41A5F77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FE8E8AD1-F410-41D2-050F-1A694C1F17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20489-1C55-4585-BFBF-857917FAF7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59179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A9AB73E-3D07-6189-4DC0-17227A62B4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4810846A-8731-43EA-F610-E2DC1E0A50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39342-6F59-4264-A757-90F237B8CB85}" type="datetimeFigureOut">
              <a:rPr lang="ru-RU" smtClean="0"/>
              <a:t>27.11.2024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09F6780-749D-9351-BA51-E21752877D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DA4044D-4E11-5108-FD23-B7A8175163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20489-1C55-4585-BFBF-857917FAF7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36754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31D38CAD-3F69-FFC1-B088-548B288F41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39342-6F59-4264-A757-90F237B8CB85}" type="datetimeFigureOut">
              <a:rPr lang="ru-RU" smtClean="0"/>
              <a:t>27.11.2024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78F73B5-8D04-97E1-1D6C-46E4B9A93B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19DD582-DAB3-D212-3FF9-891BEB01D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20489-1C55-4585-BFBF-857917FAF7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27202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856801-9F27-DA20-FD3F-A7FB34F70E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F4008D1-3692-31CA-3636-54D31FBA8A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1B9051C-85C0-36C9-4DC3-4FC50EB147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6DE8786-9B81-87F6-496C-AE6680A725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39342-6F59-4264-A757-90F237B8CB85}" type="datetimeFigureOut">
              <a:rPr lang="ru-RU" smtClean="0"/>
              <a:t>27.11.2024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F072E68-F361-590C-A5E9-E269A9A4B5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B9664D7-D93F-8DCA-C747-204A464C61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20489-1C55-4585-BFBF-857917FAF7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64323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66FC074-B5A2-C8B1-E6D1-1BCCEAEC2C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631136C6-D3C2-9AD9-34E5-F4C00047030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C7081E4-B561-C594-7329-DCA9727E1A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23B0287-1C25-C6D2-2054-0AA7668AFF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39342-6F59-4264-A757-90F237B8CB85}" type="datetimeFigureOut">
              <a:rPr lang="ru-RU" smtClean="0"/>
              <a:t>27.11.2024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3AF94E9-1E12-B084-A577-A30CA26B8A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B6639A2-425B-603E-738B-4E4A7E9D08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20489-1C55-4585-BFBF-857917FAF7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0980135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ACB4138-1F69-AA6E-498A-EC108E4514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F332CBC-22A5-1F31-21FA-F9B8D97629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75A92B5-E986-9B41-31E3-054A55E11E8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839342-6F59-4264-A757-90F237B8CB85}" type="datetimeFigureOut">
              <a:rPr lang="ru-RU" smtClean="0"/>
              <a:t>27.11.2024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BFA6CB2-4B53-87C9-C5C6-795DA5F8D2D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92B1EB6-11A8-4829-3853-30643A385B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320489-1C55-4585-BFBF-857917FAF7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03910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DE1C23E-A6F6-405B-8E66-2DD41350B7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5" name="Объект 14">
            <a:extLst>
              <a:ext uri="{FF2B5EF4-FFF2-40B4-BE49-F238E27FC236}">
                <a16:creationId xmlns:a16="http://schemas.microsoft.com/office/drawing/2014/main" id="{97C3816D-A36F-5B47-E893-CE008A29A4F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0331" y="1825625"/>
            <a:ext cx="4351338" cy="4351338"/>
          </a:xfr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B87C563-7BE2-9AC3-7DA4-6C123BBBD2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1430" y="-110994"/>
            <a:ext cx="12378059" cy="707667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B05CBB1-8615-DBE7-2A45-936AD7DDBC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276" y="59983"/>
            <a:ext cx="1127858" cy="1048603"/>
          </a:xfrm>
          <a:prstGeom prst="rect">
            <a:avLst/>
          </a:prstGeom>
        </p:spPr>
      </p:pic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43D1FA66-D126-7825-7ACE-AE275C55E6F1}"/>
              </a:ext>
            </a:extLst>
          </p:cNvPr>
          <p:cNvSpPr/>
          <p:nvPr/>
        </p:nvSpPr>
        <p:spPr>
          <a:xfrm>
            <a:off x="3921719" y="727515"/>
            <a:ext cx="7724775" cy="5905500"/>
          </a:xfrm>
          <a:prstGeom prst="roundRect">
            <a:avLst/>
          </a:prstGeom>
          <a:solidFill>
            <a:sysClr val="window" lastClr="FFFFFF">
              <a:alpha val="85000"/>
            </a:sysClr>
          </a:solidFill>
          <a:ln w="28575" cap="flat" cmpd="sng" algn="ctr">
            <a:solidFill>
              <a:sysClr val="windowText" lastClr="000000">
                <a:lumMod val="95000"/>
                <a:lumOff val="5000"/>
              </a:sys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533B78CD-565F-A819-69F6-FA0621CC2BEE}"/>
              </a:ext>
            </a:extLst>
          </p:cNvPr>
          <p:cNvGrpSpPr/>
          <p:nvPr/>
        </p:nvGrpSpPr>
        <p:grpSpPr>
          <a:xfrm>
            <a:off x="5217879" y="829639"/>
            <a:ext cx="5437957" cy="5623289"/>
            <a:chOff x="5246976" y="572294"/>
            <a:chExt cx="5437957" cy="5623289"/>
          </a:xfrm>
        </p:grpSpPr>
        <p:pic>
          <p:nvPicPr>
            <p:cNvPr id="17" name="Рисунок 16">
              <a:extLst>
                <a:ext uri="{FF2B5EF4-FFF2-40B4-BE49-F238E27FC236}">
                  <a16:creationId xmlns:a16="http://schemas.microsoft.com/office/drawing/2014/main" id="{345F8C27-1074-592B-0D46-FCFA796C720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46976" y="572294"/>
              <a:ext cx="5342996" cy="5342996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EE55A36F-1F62-CAC5-1C34-F74A99A549A2}"/>
                </a:ext>
              </a:extLst>
            </p:cNvPr>
            <p:cNvSpPr txBox="1"/>
            <p:nvPr/>
          </p:nvSpPr>
          <p:spPr>
            <a:xfrm>
              <a:off x="5267746" y="5733918"/>
              <a:ext cx="541718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24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Це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ru-RU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шахтар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Шон.</a:t>
              </a:r>
            </a:p>
          </p:txBody>
        </p:sp>
      </p:grpSp>
      <p:grpSp>
        <p:nvGrpSpPr>
          <p:cNvPr id="25" name="Группа 24">
            <a:extLst>
              <a:ext uri="{FF2B5EF4-FFF2-40B4-BE49-F238E27FC236}">
                <a16:creationId xmlns:a16="http://schemas.microsoft.com/office/drawing/2014/main" id="{E616060C-729B-24F8-54F1-332E702E25B0}"/>
              </a:ext>
            </a:extLst>
          </p:cNvPr>
          <p:cNvGrpSpPr/>
          <p:nvPr/>
        </p:nvGrpSpPr>
        <p:grpSpPr>
          <a:xfrm>
            <a:off x="3665266" y="1022419"/>
            <a:ext cx="7735579" cy="5464343"/>
            <a:chOff x="3539200" y="612079"/>
            <a:chExt cx="7735579" cy="5464343"/>
          </a:xfrm>
        </p:grpSpPr>
        <p:pic>
          <p:nvPicPr>
            <p:cNvPr id="21" name="Рисунок 20">
              <a:extLst>
                <a:ext uri="{FF2B5EF4-FFF2-40B4-BE49-F238E27FC236}">
                  <a16:creationId xmlns:a16="http://schemas.microsoft.com/office/drawing/2014/main" id="{BDB8A9B0-4696-BDC9-BC27-D54E7952738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39200" y="612079"/>
              <a:ext cx="5464343" cy="5464343"/>
            </a:xfrm>
            <a:prstGeom prst="rect">
              <a:avLst/>
            </a:prstGeom>
          </p:spPr>
        </p:pic>
        <p:pic>
          <p:nvPicPr>
            <p:cNvPr id="23" name="Рисунок 22">
              <a:extLst>
                <a:ext uri="{FF2B5EF4-FFF2-40B4-BE49-F238E27FC236}">
                  <a16:creationId xmlns:a16="http://schemas.microsoft.com/office/drawing/2014/main" id="{709AF898-9B83-30C8-19CD-1E494B38291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50342" y="2234466"/>
              <a:ext cx="3224437" cy="3224437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B204A3E4-E3DA-8798-1FCB-5CE24E578FA0}"/>
                </a:ext>
              </a:extLst>
            </p:cNvPr>
            <p:cNvSpPr txBox="1"/>
            <p:nvPr/>
          </p:nvSpPr>
          <p:spPr>
            <a:xfrm>
              <a:off x="4732866" y="5495023"/>
              <a:ext cx="618913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24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Вранці</a:t>
              </a:r>
              <a:r>
                <a:rPr lang="ru-RU" sz="24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Шон </a:t>
              </a:r>
              <a:r>
                <a:rPr kumimoji="0" lang="ru-RU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їсть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лапшу</a:t>
              </a:r>
              <a:r>
                <a:rPr lang="ru-RU" sz="24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та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ru-RU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іде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на роботу.</a:t>
              </a:r>
            </a:p>
          </p:txBody>
        </p:sp>
      </p:grpSp>
      <p:grpSp>
        <p:nvGrpSpPr>
          <p:cNvPr id="32" name="Группа 31">
            <a:extLst>
              <a:ext uri="{FF2B5EF4-FFF2-40B4-BE49-F238E27FC236}">
                <a16:creationId xmlns:a16="http://schemas.microsoft.com/office/drawing/2014/main" id="{E77DD68D-EA38-3E83-2EFE-BB94D5E676F1}"/>
              </a:ext>
            </a:extLst>
          </p:cNvPr>
          <p:cNvGrpSpPr/>
          <p:nvPr/>
        </p:nvGrpSpPr>
        <p:grpSpPr>
          <a:xfrm>
            <a:off x="4083080" y="1345175"/>
            <a:ext cx="6913756" cy="5053077"/>
            <a:chOff x="4522860" y="1027906"/>
            <a:chExt cx="6913756" cy="5053077"/>
          </a:xfrm>
        </p:grpSpPr>
        <p:pic>
          <p:nvPicPr>
            <p:cNvPr id="29" name="Рисунок 28">
              <a:extLst>
                <a:ext uri="{FF2B5EF4-FFF2-40B4-BE49-F238E27FC236}">
                  <a16:creationId xmlns:a16="http://schemas.microsoft.com/office/drawing/2014/main" id="{EB85C0C3-F0BE-FE29-06BC-1A9A8F53FD8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87380" y="1027906"/>
              <a:ext cx="4849236" cy="4849236"/>
            </a:xfrm>
            <a:prstGeom prst="rect">
              <a:avLst/>
            </a:prstGeom>
          </p:spPr>
        </p:pic>
        <p:grpSp>
          <p:nvGrpSpPr>
            <p:cNvPr id="31" name="Группа 30">
              <a:extLst>
                <a:ext uri="{FF2B5EF4-FFF2-40B4-BE49-F238E27FC236}">
                  <a16:creationId xmlns:a16="http://schemas.microsoft.com/office/drawing/2014/main" id="{48FDC08A-C717-0C52-7855-80D892E4E27C}"/>
                </a:ext>
              </a:extLst>
            </p:cNvPr>
            <p:cNvGrpSpPr/>
            <p:nvPr/>
          </p:nvGrpSpPr>
          <p:grpSpPr>
            <a:xfrm>
              <a:off x="4522860" y="2840020"/>
              <a:ext cx="6561778" cy="3240963"/>
              <a:chOff x="4637585" y="2825205"/>
              <a:chExt cx="6561778" cy="3240963"/>
            </a:xfrm>
          </p:grpSpPr>
          <p:pic>
            <p:nvPicPr>
              <p:cNvPr id="27" name="Рисунок 26">
                <a:extLst>
                  <a:ext uri="{FF2B5EF4-FFF2-40B4-BE49-F238E27FC236}">
                    <a16:creationId xmlns:a16="http://schemas.microsoft.com/office/drawing/2014/main" id="{925A03BC-DFB0-6A51-FE22-9698406B760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36315" y="2825205"/>
                <a:ext cx="2872610" cy="2872610"/>
              </a:xfrm>
              <a:prstGeom prst="rect">
                <a:avLst/>
              </a:prstGeom>
            </p:spPr>
          </p:pic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AAB0CBFC-7B58-2175-B6EF-99F83691466A}"/>
                  </a:ext>
                </a:extLst>
              </p:cNvPr>
              <p:cNvSpPr txBox="1"/>
              <p:nvPr/>
            </p:nvSpPr>
            <p:spPr>
              <a:xfrm>
                <a:off x="4637585" y="5604503"/>
                <a:ext cx="6561778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Шон </a:t>
                </a:r>
                <a:r>
                  <a:rPr lang="ru-RU" sz="2400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працює</a:t>
                </a:r>
                <a:r>
                  <a:rPr kumimoji="0" lang="ru-RU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ru-RU" sz="24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у</a:t>
                </a:r>
                <a:r>
                  <a:rPr kumimoji="0" lang="ru-RU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ru-RU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шахті</a:t>
                </a:r>
                <a:r>
                  <a:rPr kumimoji="0" lang="ru-RU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p:grpSp>
      </p:grpSp>
      <p:grpSp>
        <p:nvGrpSpPr>
          <p:cNvPr id="37" name="Группа 36">
            <a:extLst>
              <a:ext uri="{FF2B5EF4-FFF2-40B4-BE49-F238E27FC236}">
                <a16:creationId xmlns:a16="http://schemas.microsoft.com/office/drawing/2014/main" id="{EB1023C9-6DA0-5EFE-0473-F5D115C63352}"/>
              </a:ext>
            </a:extLst>
          </p:cNvPr>
          <p:cNvGrpSpPr/>
          <p:nvPr/>
        </p:nvGrpSpPr>
        <p:grpSpPr>
          <a:xfrm>
            <a:off x="3544920" y="623126"/>
            <a:ext cx="7304759" cy="5863271"/>
            <a:chOff x="3694851" y="538026"/>
            <a:chExt cx="7304759" cy="5863271"/>
          </a:xfrm>
        </p:grpSpPr>
        <p:pic>
          <p:nvPicPr>
            <p:cNvPr id="34" name="Рисунок 33">
              <a:extLst>
                <a:ext uri="{FF2B5EF4-FFF2-40B4-BE49-F238E27FC236}">
                  <a16:creationId xmlns:a16="http://schemas.microsoft.com/office/drawing/2014/main" id="{EFAEA2AC-D614-6B41-A61D-8C0D5C57613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19911" y="3408475"/>
              <a:ext cx="2379699" cy="2379699"/>
            </a:xfrm>
            <a:prstGeom prst="rect">
              <a:avLst/>
            </a:prstGeom>
          </p:spPr>
        </p:pic>
        <p:pic>
          <p:nvPicPr>
            <p:cNvPr id="35" name="Рисунок 34">
              <a:extLst>
                <a:ext uri="{FF2B5EF4-FFF2-40B4-BE49-F238E27FC236}">
                  <a16:creationId xmlns:a16="http://schemas.microsoft.com/office/drawing/2014/main" id="{09425BFE-90AD-3CA8-DFA5-27C256434AC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694851" y="538026"/>
              <a:ext cx="5462489" cy="5462489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22868752-3615-613F-5A5B-30B0E90D7F5F}"/>
                </a:ext>
              </a:extLst>
            </p:cNvPr>
            <p:cNvSpPr txBox="1"/>
            <p:nvPr/>
          </p:nvSpPr>
          <p:spPr>
            <a:xfrm>
              <a:off x="4820469" y="5570300"/>
              <a:ext cx="599534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Одного разу Шон </a:t>
              </a:r>
              <a:r>
                <a:rPr lang="ru-RU" sz="24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помітив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, </a:t>
              </a:r>
              <a:r>
                <a:rPr lang="ru-RU" sz="24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щ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о у </a:t>
              </a:r>
              <a:r>
                <a:rPr kumimoji="0" lang="ru-RU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нього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ru-RU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завелися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ru-RU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миші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.</a:t>
              </a:r>
            </a:p>
          </p:txBody>
        </p:sp>
      </p:grpSp>
      <p:grpSp>
        <p:nvGrpSpPr>
          <p:cNvPr id="43" name="Группа 42">
            <a:extLst>
              <a:ext uri="{FF2B5EF4-FFF2-40B4-BE49-F238E27FC236}">
                <a16:creationId xmlns:a16="http://schemas.microsoft.com/office/drawing/2014/main" id="{A98F33B8-5909-E826-FE33-9C5C9319C144}"/>
              </a:ext>
            </a:extLst>
          </p:cNvPr>
          <p:cNvGrpSpPr/>
          <p:nvPr/>
        </p:nvGrpSpPr>
        <p:grpSpPr>
          <a:xfrm>
            <a:off x="4568864" y="925066"/>
            <a:ext cx="6330370" cy="5335990"/>
            <a:chOff x="4529927" y="984544"/>
            <a:chExt cx="6330370" cy="5335990"/>
          </a:xfrm>
        </p:grpSpPr>
        <p:pic>
          <p:nvPicPr>
            <p:cNvPr id="39" name="Рисунок 38">
              <a:extLst>
                <a:ext uri="{FF2B5EF4-FFF2-40B4-BE49-F238E27FC236}">
                  <a16:creationId xmlns:a16="http://schemas.microsoft.com/office/drawing/2014/main" id="{0520F576-E9C0-6AAC-6C47-96E197B08FC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29927" y="984544"/>
              <a:ext cx="4784196" cy="4784196"/>
            </a:xfrm>
            <a:prstGeom prst="rect">
              <a:avLst/>
            </a:prstGeom>
          </p:spPr>
        </p:pic>
        <p:pic>
          <p:nvPicPr>
            <p:cNvPr id="41" name="Рисунок 40">
              <a:extLst>
                <a:ext uri="{FF2B5EF4-FFF2-40B4-BE49-F238E27FC236}">
                  <a16:creationId xmlns:a16="http://schemas.microsoft.com/office/drawing/2014/main" id="{045F84C7-2776-3D15-4FA9-0B96C1FF01A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52099" y="3630883"/>
              <a:ext cx="1863863" cy="1863863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84CC84B9-69A8-1D1F-7CCD-287EA8E56175}"/>
                </a:ext>
              </a:extLst>
            </p:cNvPr>
            <p:cNvSpPr txBox="1"/>
            <p:nvPr/>
          </p:nvSpPr>
          <p:spPr>
            <a:xfrm>
              <a:off x="4870929" y="5489537"/>
              <a:ext cx="598936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24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Щоб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ru-RU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прогнати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ru-RU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мишей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, Шон </a:t>
              </a:r>
              <a:r>
                <a:rPr lang="ru-RU" sz="24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вирішив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завести </a:t>
              </a:r>
              <a:r>
                <a:rPr kumimoji="0" lang="ru-RU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кішку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и назвав </a:t>
              </a:r>
              <a:r>
                <a:rPr kumimoji="0" lang="ru-RU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її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ru-RU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Шаня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.</a:t>
              </a:r>
            </a:p>
          </p:txBody>
        </p:sp>
      </p:grpSp>
      <p:grpSp>
        <p:nvGrpSpPr>
          <p:cNvPr id="49" name="Группа 48">
            <a:extLst>
              <a:ext uri="{FF2B5EF4-FFF2-40B4-BE49-F238E27FC236}">
                <a16:creationId xmlns:a16="http://schemas.microsoft.com/office/drawing/2014/main" id="{6E2A213D-2306-70C8-E478-F88D71C53EB1}"/>
              </a:ext>
            </a:extLst>
          </p:cNvPr>
          <p:cNvGrpSpPr/>
          <p:nvPr/>
        </p:nvGrpSpPr>
        <p:grpSpPr>
          <a:xfrm>
            <a:off x="4561197" y="1729737"/>
            <a:ext cx="6607978" cy="4655888"/>
            <a:chOff x="4684583" y="1593243"/>
            <a:chExt cx="6607978" cy="4655888"/>
          </a:xfrm>
        </p:grpSpPr>
        <p:pic>
          <p:nvPicPr>
            <p:cNvPr id="45" name="Рисунок 44">
              <a:extLst>
                <a:ext uri="{FF2B5EF4-FFF2-40B4-BE49-F238E27FC236}">
                  <a16:creationId xmlns:a16="http://schemas.microsoft.com/office/drawing/2014/main" id="{C5DC0517-BF3E-2809-F2DE-9C59307ADB0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38372" y="2820528"/>
              <a:ext cx="2872610" cy="2872610"/>
            </a:xfrm>
            <a:prstGeom prst="rect">
              <a:avLst/>
            </a:prstGeom>
          </p:spPr>
        </p:pic>
        <p:pic>
          <p:nvPicPr>
            <p:cNvPr id="47" name="Рисунок 46">
              <a:extLst>
                <a:ext uri="{FF2B5EF4-FFF2-40B4-BE49-F238E27FC236}">
                  <a16:creationId xmlns:a16="http://schemas.microsoft.com/office/drawing/2014/main" id="{EDE29D53-DE1C-45A8-7B0F-1EB04FF16CB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182748" y="1593243"/>
              <a:ext cx="4109813" cy="3971097"/>
            </a:xfrm>
            <a:prstGeom prst="rect">
              <a:avLst/>
            </a:prstGeom>
          </p:spPr>
        </p:pic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2C86279C-D81D-BAFE-CD57-83F5E128E5EC}"/>
                </a:ext>
              </a:extLst>
            </p:cNvPr>
            <p:cNvSpPr txBox="1"/>
            <p:nvPr/>
          </p:nvSpPr>
          <p:spPr>
            <a:xfrm>
              <a:off x="4684583" y="5418134"/>
              <a:ext cx="628848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Миші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ru-RU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злякалися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ru-RU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кішки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ru-RU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Шані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lang="ru-RU" sz="24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та втекли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до </a:t>
              </a:r>
              <a:r>
                <a:rPr kumimoji="0" lang="ru-RU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лісу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.</a:t>
              </a:r>
            </a:p>
          </p:txBody>
        </p:sp>
      </p:grpSp>
      <p:grpSp>
        <p:nvGrpSpPr>
          <p:cNvPr id="57" name="Группа 56">
            <a:extLst>
              <a:ext uri="{FF2B5EF4-FFF2-40B4-BE49-F238E27FC236}">
                <a16:creationId xmlns:a16="http://schemas.microsoft.com/office/drawing/2014/main" id="{F66CD642-F9EC-9E89-73EB-CD55C2087613}"/>
              </a:ext>
            </a:extLst>
          </p:cNvPr>
          <p:cNvGrpSpPr/>
          <p:nvPr/>
        </p:nvGrpSpPr>
        <p:grpSpPr>
          <a:xfrm>
            <a:off x="4427598" y="1276744"/>
            <a:ext cx="6881390" cy="5039691"/>
            <a:chOff x="4390028" y="1622514"/>
            <a:chExt cx="6881390" cy="5039691"/>
          </a:xfrm>
        </p:grpSpPr>
        <p:pic>
          <p:nvPicPr>
            <p:cNvPr id="51" name="Рисунок 50">
              <a:extLst>
                <a:ext uri="{FF2B5EF4-FFF2-40B4-BE49-F238E27FC236}">
                  <a16:creationId xmlns:a16="http://schemas.microsoft.com/office/drawing/2014/main" id="{B96CFF11-5A70-8B84-9F11-DE4A2863200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90028" y="2396037"/>
              <a:ext cx="3105458" cy="3105458"/>
            </a:xfrm>
            <a:prstGeom prst="rect">
              <a:avLst/>
            </a:prstGeom>
          </p:spPr>
        </p:pic>
        <p:pic>
          <p:nvPicPr>
            <p:cNvPr id="53" name="Рисунок 52">
              <a:extLst>
                <a:ext uri="{FF2B5EF4-FFF2-40B4-BE49-F238E27FC236}">
                  <a16:creationId xmlns:a16="http://schemas.microsoft.com/office/drawing/2014/main" id="{9A90903A-DF54-02DF-FA45-3960A4A0751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41314" y="1622514"/>
              <a:ext cx="1175777" cy="1175777"/>
            </a:xfrm>
            <a:prstGeom prst="rect">
              <a:avLst/>
            </a:prstGeom>
          </p:spPr>
        </p:pic>
        <p:pic>
          <p:nvPicPr>
            <p:cNvPr id="55" name="Рисунок 54">
              <a:extLst>
                <a:ext uri="{FF2B5EF4-FFF2-40B4-BE49-F238E27FC236}">
                  <a16:creationId xmlns:a16="http://schemas.microsoft.com/office/drawing/2014/main" id="{C8F79E1A-4CD2-36F8-39A1-24BBE5D270A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77694" y="2272726"/>
              <a:ext cx="3393724" cy="3393724"/>
            </a:xfrm>
            <a:prstGeom prst="rect">
              <a:avLst/>
            </a:prstGeom>
          </p:spPr>
        </p:pic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527843B3-005E-9393-E290-6F66FA19C1A4}"/>
                </a:ext>
              </a:extLst>
            </p:cNvPr>
            <p:cNvSpPr txBox="1"/>
            <p:nvPr/>
          </p:nvSpPr>
          <p:spPr>
            <a:xfrm>
              <a:off x="4390478" y="5461876"/>
              <a:ext cx="6860618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Кішка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ru-RU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Шаня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ru-RU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подружилася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lang="ru-RU" sz="24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з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lang="ru-RU" sz="24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індич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кою </a:t>
              </a:r>
              <a:r>
                <a:rPr kumimoji="0" lang="ru-RU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Шушею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lang="ru-RU" sz="24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та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lang="ru-RU" sz="24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дж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меликом </a:t>
              </a:r>
              <a:r>
                <a:rPr kumimoji="0" lang="ru-RU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Ішею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. </a:t>
              </a:r>
              <a:r>
                <a:rPr lang="ru-RU" sz="24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Во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ни разом </a:t>
              </a:r>
              <a:r>
                <a:rPr kumimoji="0" lang="ru-RU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грали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lang="ru-RU" sz="24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та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ru-RU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веселилися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.</a:t>
              </a:r>
            </a:p>
          </p:txBody>
        </p:sp>
      </p:grpSp>
      <p:grpSp>
        <p:nvGrpSpPr>
          <p:cNvPr id="79" name="Группа 78">
            <a:extLst>
              <a:ext uri="{FF2B5EF4-FFF2-40B4-BE49-F238E27FC236}">
                <a16:creationId xmlns:a16="http://schemas.microsoft.com/office/drawing/2014/main" id="{C1EF6A0D-5E3C-A242-EB90-C3425C06FC95}"/>
              </a:ext>
            </a:extLst>
          </p:cNvPr>
          <p:cNvGrpSpPr/>
          <p:nvPr/>
        </p:nvGrpSpPr>
        <p:grpSpPr>
          <a:xfrm>
            <a:off x="4316473" y="1027697"/>
            <a:ext cx="7068895" cy="5323911"/>
            <a:chOff x="4152522" y="1013458"/>
            <a:chExt cx="7068895" cy="5323911"/>
          </a:xfrm>
        </p:grpSpPr>
        <p:grpSp>
          <p:nvGrpSpPr>
            <p:cNvPr id="77" name="Группа 76">
              <a:extLst>
                <a:ext uri="{FF2B5EF4-FFF2-40B4-BE49-F238E27FC236}">
                  <a16:creationId xmlns:a16="http://schemas.microsoft.com/office/drawing/2014/main" id="{CFF190B6-08C6-1EEA-DA2B-D9276C0163D3}"/>
                </a:ext>
              </a:extLst>
            </p:cNvPr>
            <p:cNvGrpSpPr/>
            <p:nvPr/>
          </p:nvGrpSpPr>
          <p:grpSpPr>
            <a:xfrm>
              <a:off x="4152522" y="1013458"/>
              <a:ext cx="6161919" cy="4495633"/>
              <a:chOff x="4263550" y="1272751"/>
              <a:chExt cx="6161919" cy="4495633"/>
            </a:xfrm>
          </p:grpSpPr>
          <p:pic>
            <p:nvPicPr>
              <p:cNvPr id="68" name="Рисунок 67">
                <a:extLst>
                  <a:ext uri="{FF2B5EF4-FFF2-40B4-BE49-F238E27FC236}">
                    <a16:creationId xmlns:a16="http://schemas.microsoft.com/office/drawing/2014/main" id="{96F3DCC4-E54D-197A-DEA6-BDE616636DE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263550" y="1272751"/>
                <a:ext cx="4495633" cy="4495633"/>
              </a:xfrm>
              <a:prstGeom prst="rect">
                <a:avLst/>
              </a:prstGeom>
            </p:spPr>
          </p:pic>
          <p:pic>
            <p:nvPicPr>
              <p:cNvPr id="74" name="Рисунок 73">
                <a:extLst>
                  <a:ext uri="{FF2B5EF4-FFF2-40B4-BE49-F238E27FC236}">
                    <a16:creationId xmlns:a16="http://schemas.microsoft.com/office/drawing/2014/main" id="{C8D560FF-1C2A-77EC-4F54-4838A011715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863847" y="2354973"/>
                <a:ext cx="1509631" cy="1559428"/>
              </a:xfrm>
              <a:prstGeom prst="rect">
                <a:avLst/>
              </a:prstGeom>
            </p:spPr>
          </p:pic>
          <p:pic>
            <p:nvPicPr>
              <p:cNvPr id="76" name="Рисунок 75">
                <a:extLst>
                  <a:ext uri="{FF2B5EF4-FFF2-40B4-BE49-F238E27FC236}">
                    <a16:creationId xmlns:a16="http://schemas.microsoft.com/office/drawing/2014/main" id="{D14D756D-5F18-BE44-9453-D04FA694B95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690759" y="3801383"/>
                <a:ext cx="1734710" cy="1541965"/>
              </a:xfrm>
              <a:prstGeom prst="rect">
                <a:avLst/>
              </a:prstGeom>
            </p:spPr>
          </p:pic>
        </p:grp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50CD86A6-96D2-F6D9-671D-0D98B9F84E21}"/>
                </a:ext>
              </a:extLst>
            </p:cNvPr>
            <p:cNvSpPr txBox="1"/>
            <p:nvPr/>
          </p:nvSpPr>
          <p:spPr>
            <a:xfrm>
              <a:off x="4404913" y="5506372"/>
              <a:ext cx="681650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Ввечері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ru-RU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шахтар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Шон приносив </a:t>
              </a:r>
              <a:r>
                <a:rPr kumimoji="0" lang="ru-RU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додому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шаурму та </a:t>
              </a:r>
              <a:r>
                <a:rPr lang="ru-RU" sz="24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смачни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й корм для </a:t>
              </a:r>
              <a:r>
                <a:rPr kumimoji="0" lang="ru-RU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Шані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.</a:t>
              </a:r>
            </a:p>
          </p:txBody>
        </p:sp>
      </p:grpSp>
      <p:grpSp>
        <p:nvGrpSpPr>
          <p:cNvPr id="66" name="Группа 65">
            <a:extLst>
              <a:ext uri="{FF2B5EF4-FFF2-40B4-BE49-F238E27FC236}">
                <a16:creationId xmlns:a16="http://schemas.microsoft.com/office/drawing/2014/main" id="{24174D3B-33BF-F69D-9D4A-C0977DA28CF1}"/>
              </a:ext>
            </a:extLst>
          </p:cNvPr>
          <p:cNvGrpSpPr/>
          <p:nvPr/>
        </p:nvGrpSpPr>
        <p:grpSpPr>
          <a:xfrm>
            <a:off x="4284041" y="1159949"/>
            <a:ext cx="7301165" cy="5230779"/>
            <a:chOff x="4415103" y="1024746"/>
            <a:chExt cx="7301165" cy="5230779"/>
          </a:xfrm>
        </p:grpSpPr>
        <p:pic>
          <p:nvPicPr>
            <p:cNvPr id="59" name="Рисунок 58">
              <a:extLst>
                <a:ext uri="{FF2B5EF4-FFF2-40B4-BE49-F238E27FC236}">
                  <a16:creationId xmlns:a16="http://schemas.microsoft.com/office/drawing/2014/main" id="{8303F212-94AE-1937-117E-0D14209D90CC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37746" y="3292141"/>
              <a:ext cx="2015067" cy="2015067"/>
            </a:xfrm>
            <a:prstGeom prst="rect">
              <a:avLst/>
            </a:prstGeom>
          </p:spPr>
        </p:pic>
        <p:grpSp>
          <p:nvGrpSpPr>
            <p:cNvPr id="64" name="Группа 63">
              <a:extLst>
                <a:ext uri="{FF2B5EF4-FFF2-40B4-BE49-F238E27FC236}">
                  <a16:creationId xmlns:a16="http://schemas.microsoft.com/office/drawing/2014/main" id="{AA108A3E-7205-4936-D3FC-D5DFFA6784D5}"/>
                </a:ext>
              </a:extLst>
            </p:cNvPr>
            <p:cNvGrpSpPr/>
            <p:nvPr/>
          </p:nvGrpSpPr>
          <p:grpSpPr>
            <a:xfrm>
              <a:off x="4415103" y="1024746"/>
              <a:ext cx="7301165" cy="5230779"/>
              <a:chOff x="4645042" y="1044368"/>
              <a:chExt cx="7301165" cy="5230779"/>
            </a:xfrm>
          </p:grpSpPr>
          <p:pic>
            <p:nvPicPr>
              <p:cNvPr id="61" name="Рисунок 60">
                <a:extLst>
                  <a:ext uri="{FF2B5EF4-FFF2-40B4-BE49-F238E27FC236}">
                    <a16:creationId xmlns:a16="http://schemas.microsoft.com/office/drawing/2014/main" id="{458D60C5-F63A-D53C-09E8-885AD75B15C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/>
              <a:stretch>
                <a:fillRect/>
              </a:stretch>
            </p:blipFill>
            <p:spPr>
              <a:xfrm flipH="1">
                <a:off x="7290573" y="1044368"/>
                <a:ext cx="4655634" cy="4779678"/>
              </a:xfrm>
              <a:prstGeom prst="rect">
                <a:avLst/>
              </a:prstGeom>
            </p:spPr>
          </p:pic>
          <p:grpSp>
            <p:nvGrpSpPr>
              <p:cNvPr id="63" name="Группа 62">
                <a:extLst>
                  <a:ext uri="{FF2B5EF4-FFF2-40B4-BE49-F238E27FC236}">
                    <a16:creationId xmlns:a16="http://schemas.microsoft.com/office/drawing/2014/main" id="{6638DE5A-805F-E58C-2240-8A76FA033583}"/>
                  </a:ext>
                </a:extLst>
              </p:cNvPr>
              <p:cNvGrpSpPr/>
              <p:nvPr/>
            </p:nvGrpSpPr>
            <p:grpSpPr>
              <a:xfrm>
                <a:off x="4645042" y="3292141"/>
                <a:ext cx="6968443" cy="2983006"/>
                <a:chOff x="4645042" y="3292141"/>
                <a:chExt cx="6968443" cy="2983006"/>
              </a:xfrm>
            </p:grpSpPr>
            <p:pic>
              <p:nvPicPr>
                <p:cNvPr id="60" name="Рисунок 59">
                  <a:extLst>
                    <a:ext uri="{FF2B5EF4-FFF2-40B4-BE49-F238E27FC236}">
                      <a16:creationId xmlns:a16="http://schemas.microsoft.com/office/drawing/2014/main" id="{7C77F5C7-7E3E-4BF4-E1B9-FE6DA082674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4977713" y="3292141"/>
                  <a:ext cx="2372537" cy="2377198"/>
                </a:xfrm>
                <a:prstGeom prst="rect">
                  <a:avLst/>
                </a:prstGeom>
              </p:spPr>
            </p:pic>
            <p:sp>
              <p:nvSpPr>
                <p:cNvPr id="62" name="TextBox 61">
                  <a:extLst>
                    <a:ext uri="{FF2B5EF4-FFF2-40B4-BE49-F238E27FC236}">
                      <a16:creationId xmlns:a16="http://schemas.microsoft.com/office/drawing/2014/main" id="{3F45DF8F-1DDC-C739-EF32-2279B9573C4B}"/>
                    </a:ext>
                  </a:extLst>
                </p:cNvPr>
                <p:cNvSpPr txBox="1"/>
                <p:nvPr/>
              </p:nvSpPr>
              <p:spPr>
                <a:xfrm>
                  <a:off x="4645042" y="5444150"/>
                  <a:ext cx="6968443" cy="83099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ru-RU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А </a:t>
                  </a:r>
                  <a:r>
                    <a:rPr kumimoji="0" lang="ru-RU" sz="24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ще</a:t>
                  </a:r>
                  <a:r>
                    <a:rPr kumimoji="0" lang="ru-RU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 </a:t>
                  </a:r>
                  <a:r>
                    <a:rPr kumimoji="0" lang="ru-RU" sz="24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Шаня</a:t>
                  </a:r>
                  <a:r>
                    <a:rPr kumimoji="0" lang="ru-RU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 </a:t>
                  </a:r>
                  <a:r>
                    <a:rPr lang="ru-RU" sz="2400" dirty="0">
                      <a:solidFill>
                        <a:prstClr val="black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разом</a:t>
                  </a:r>
                  <a:r>
                    <a:rPr kumimoji="0" lang="ru-RU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 </a:t>
                  </a:r>
                  <a:r>
                    <a:rPr lang="ru-RU" sz="2400" dirty="0">
                      <a:solidFill>
                        <a:prstClr val="black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з</a:t>
                  </a:r>
                  <a:r>
                    <a:rPr kumimoji="0" lang="ru-RU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 </a:t>
                  </a:r>
                  <a:r>
                    <a:rPr kumimoji="0" lang="ru-RU" sz="24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шахтарем</a:t>
                  </a:r>
                  <a:r>
                    <a:rPr kumimoji="0" lang="ru-RU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 Шоном </a:t>
                  </a:r>
                  <a:r>
                    <a:rPr kumimoji="0" lang="ru-RU" sz="24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грали</a:t>
                  </a:r>
                  <a:r>
                    <a:rPr kumimoji="0" lang="ru-RU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 в шахи.</a:t>
                  </a:r>
                </a:p>
              </p:txBody>
            </p:sp>
          </p:grpSp>
        </p:grpSp>
      </p:grpSp>
      <p:pic>
        <p:nvPicPr>
          <p:cNvPr id="80" name="Рисунок 79">
            <a:extLst>
              <a:ext uri="{FF2B5EF4-FFF2-40B4-BE49-F238E27FC236}">
                <a16:creationId xmlns:a16="http://schemas.microsoft.com/office/drawing/2014/main" id="{9B72447B-97FD-BF89-1292-C7412860406F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447858" y="1150168"/>
            <a:ext cx="1944793" cy="1950889"/>
          </a:xfrm>
          <a:prstGeom prst="rect">
            <a:avLst/>
          </a:prstGeom>
        </p:spPr>
      </p:pic>
      <p:pic>
        <p:nvPicPr>
          <p:cNvPr id="81" name="Рисунок 80">
            <a:extLst>
              <a:ext uri="{FF2B5EF4-FFF2-40B4-BE49-F238E27FC236}">
                <a16:creationId xmlns:a16="http://schemas.microsoft.com/office/drawing/2014/main" id="{C68BFE64-41E6-FD7A-66A7-FDB733E2D635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043330" y="1175357"/>
            <a:ext cx="2731245" cy="1944793"/>
          </a:xfrm>
          <a:prstGeom prst="rect">
            <a:avLst/>
          </a:prstGeom>
        </p:spPr>
      </p:pic>
      <p:pic>
        <p:nvPicPr>
          <p:cNvPr id="82" name="Рисунок 81">
            <a:extLst>
              <a:ext uri="{FF2B5EF4-FFF2-40B4-BE49-F238E27FC236}">
                <a16:creationId xmlns:a16="http://schemas.microsoft.com/office/drawing/2014/main" id="{AC3C32E0-5707-792C-129B-6D6EE50A7D7B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780715" y="1256284"/>
            <a:ext cx="2633700" cy="1810669"/>
          </a:xfrm>
          <a:prstGeom prst="rect">
            <a:avLst/>
          </a:prstGeom>
        </p:spPr>
      </p:pic>
      <p:pic>
        <p:nvPicPr>
          <p:cNvPr id="83" name="Рисунок 82">
            <a:extLst>
              <a:ext uri="{FF2B5EF4-FFF2-40B4-BE49-F238E27FC236}">
                <a16:creationId xmlns:a16="http://schemas.microsoft.com/office/drawing/2014/main" id="{229EAAA8-02EB-B0A6-1684-C2F6FC7D1694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4204215" y="3142743"/>
            <a:ext cx="2597121" cy="1944793"/>
          </a:xfrm>
          <a:prstGeom prst="rect">
            <a:avLst/>
          </a:prstGeom>
        </p:spPr>
      </p:pic>
      <p:pic>
        <p:nvPicPr>
          <p:cNvPr id="84" name="Рисунок 83">
            <a:extLst>
              <a:ext uri="{FF2B5EF4-FFF2-40B4-BE49-F238E27FC236}">
                <a16:creationId xmlns:a16="http://schemas.microsoft.com/office/drawing/2014/main" id="{D46E23CA-71F9-8073-5E4C-79D063E3B522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6644254" y="3331991"/>
            <a:ext cx="2219136" cy="1816765"/>
          </a:xfrm>
          <a:prstGeom prst="rect">
            <a:avLst/>
          </a:prstGeom>
        </p:spPr>
      </p:pic>
      <p:pic>
        <p:nvPicPr>
          <p:cNvPr id="85" name="Рисунок 84">
            <a:extLst>
              <a:ext uri="{FF2B5EF4-FFF2-40B4-BE49-F238E27FC236}">
                <a16:creationId xmlns:a16="http://schemas.microsoft.com/office/drawing/2014/main" id="{98C63120-9ADF-9E96-2853-1F5AEE3E53B0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9120911" y="3537463"/>
            <a:ext cx="2383743" cy="1615580"/>
          </a:xfrm>
          <a:prstGeom prst="rect">
            <a:avLst/>
          </a:prstGeom>
        </p:spPr>
      </p:pic>
      <p:pic>
        <p:nvPicPr>
          <p:cNvPr id="88" name="Рисунок 87">
            <a:extLst>
              <a:ext uri="{FF2B5EF4-FFF2-40B4-BE49-F238E27FC236}">
                <a16:creationId xmlns:a16="http://schemas.microsoft.com/office/drawing/2014/main" id="{4DF7E06C-E304-773B-6ACC-6D9D6ECD82F9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9162562" y="4913361"/>
            <a:ext cx="2383743" cy="1561153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E88793D-0218-7ACD-7EC5-602CB27508A9}"/>
              </a:ext>
            </a:extLst>
          </p:cNvPr>
          <p:cNvPicPr>
            <a:picLocks noChangeAspect="1"/>
          </p:cNvPicPr>
          <p:nvPr/>
        </p:nvPicPr>
        <p:blipFill rotWithShape="1">
          <a:blip r:embed="rId25"/>
          <a:srcRect r="2850" b="19990"/>
          <a:stretch/>
        </p:blipFill>
        <p:spPr>
          <a:xfrm>
            <a:off x="4483020" y="5058967"/>
            <a:ext cx="2282409" cy="1313643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11BE3BC-7478-FB89-529A-9C61F09599B2}"/>
              </a:ext>
            </a:extLst>
          </p:cNvPr>
          <p:cNvPicPr>
            <a:picLocks noChangeAspect="1"/>
          </p:cNvPicPr>
          <p:nvPr/>
        </p:nvPicPr>
        <p:blipFill rotWithShape="1">
          <a:blip r:embed="rId26"/>
          <a:srcRect r="2843" b="21312"/>
          <a:stretch/>
        </p:blipFill>
        <p:spPr>
          <a:xfrm>
            <a:off x="6967747" y="5001303"/>
            <a:ext cx="2302678" cy="145773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262F891-8AA6-431F-8BDF-053AF61E7D12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5988819" y="1751332"/>
            <a:ext cx="3685567" cy="3685567"/>
          </a:xfrm>
          <a:prstGeom prst="rect">
            <a:avLst/>
          </a:prstGeom>
        </p:spPr>
      </p:pic>
      <p:pic>
        <p:nvPicPr>
          <p:cNvPr id="144" name="Picture 143" descr="image.png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76799" y="3243792"/>
            <a:ext cx="3190875" cy="308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156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4" fill="hold">
                      <p:stCondLst>
                        <p:cond delay="0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181</TotalTime>
  <Words>90</Words>
  <Application>Microsoft Office PowerPoint</Application>
  <PresentationFormat>Широкоэкранный</PresentationFormat>
  <Paragraphs>9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Ольга Мосалкова</dc:creator>
  <cp:lastModifiedBy>Ольга Мосалкова</cp:lastModifiedBy>
  <cp:revision>14</cp:revision>
  <dcterms:created xsi:type="dcterms:W3CDTF">2024-07-31T20:31:27Z</dcterms:created>
  <dcterms:modified xsi:type="dcterms:W3CDTF">2024-11-26T22:11:31Z</dcterms:modified>
</cp:coreProperties>
</file>