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6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F77A0-B443-479D-BA7F-3D56BB7D1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E2A078-A751-42F9-878A-65256CFF2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DD1AE9-1E38-41BD-84D2-C5366ED5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4C09AE-6A23-4403-87C0-47B2605A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A85A7D-4829-4992-B9C4-F3E44EBA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95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BC053-BD38-4FD3-9FF8-78089D26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5A7ADA0-FCA5-443B-8E41-C033CC2CD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A8E90A-7EFE-455D-899A-81449A50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14AF43C-2F82-403C-879F-98DA5FC7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40E9A2-47A5-48F0-995D-7A1DFBBE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747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FB7442D-58D2-46BC-B11F-3D19EC96E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A5CCC5-1EA7-4FA5-A8D2-1976EC3B3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DC553C-3B08-4594-8496-10DB35C8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03C925-4E6D-4E35-A253-76E311AC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F7D95E-FDDF-4183-954D-D170DCEA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09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145AC-B1B8-4745-99AC-EDE26748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F9C24C-DDD6-4C9C-B3C2-EDFB96E3D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1FD80-635E-4348-B534-29B9EE55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6855AE-D9E4-4D9C-BB3D-A5AE987E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21463F-9E71-4A88-965E-0EFCB5D3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86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30681-027F-4334-BA3D-789EBD79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B0A2D5-DE3B-457E-A812-17CB27852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323FD9-4BDC-4402-9F1D-FFAD68BB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1ABD8B-8C29-4E0A-84AA-65655671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991234-40A1-4FF4-AAB5-4B491A60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25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15261-A4AD-4C34-BFD7-4FB7BDD4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F43F89-FA5A-4AE2-ABBC-2B54DE85F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2B82B-8767-4800-A762-F334C88FC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D26C5F-70C2-4982-A598-7CAF5AF3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5B6976-C126-46D3-953A-3CD96326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17BF94-6877-4F01-8AE6-22E6A0B7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30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5FD17-659E-4D6E-A916-0B955D14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9FB1E5-29A6-436C-93AC-DD6B17445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08AED97-D469-49FA-A209-C6386B5E0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EE67FB5-FDE2-4259-91F4-9045D959F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90359D-F326-4CF8-88D6-3A56F656D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FEDC3AF-3C60-414B-8C0F-1E0762E4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E2DB43-24B1-4FAD-A957-F691A6CB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40DE74C-77F8-4F9A-ABCE-1932D728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25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A50-340C-4302-846D-56D93E0F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9984D53-3BEA-4549-8B12-26C2B64F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4D88F69-23B6-41B0-93BB-E1804757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B22BC32-7DAA-49B8-A547-E2A08AA8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936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09317AE-B09F-457D-9E1A-557FB70E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80D8FAF-8E31-4092-84C8-D33B469F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F9B2C49-78EC-49C3-AE92-38932962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91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0A303-32D6-4E9A-9A1A-C7BE4842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C99E59-CCD3-4E48-A570-CB4B23A31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B1D306-016F-49CA-B8D8-AA517701B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95BD0CA-2C12-4EB2-BCA4-D4C79A0D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B36D95-F358-4CC7-94E0-B4168AB7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57A4D-7C8E-47B5-BA24-3D5BCD8F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75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1DAEB-86C3-4338-AFFE-B1D399B0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14FAFDF-5729-47C6-86DE-1A327C96F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65583A3-228D-42D9-84BD-C18B115F0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D9849E-885F-4E89-BD20-B7F85D57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9B186C-45A4-447B-9B6E-61890677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50B728D-79D2-45B9-84A3-2D32B766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4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9DD8981-268D-4D60-A5BA-D35C6C0C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FF41933-BFEA-43C9-8D20-D7BD30117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E03FA3-D989-401A-955F-CFB70A4A0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62340D-8829-4120-836E-380E39091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AC4532-B1D6-481A-8B41-916EBBFEB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32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Рисунок 15368">
            <a:extLst>
              <a:ext uri="{FF2B5EF4-FFF2-40B4-BE49-F238E27FC236}">
                <a16:creationId xmlns:a16="http://schemas.microsoft.com/office/drawing/2014/main" id="{2A4DA1B3-3211-4FCA-9370-EA3570A5A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6" y="-7606"/>
            <a:ext cx="12192000" cy="6873212"/>
          </a:xfrm>
          <a:prstGeom prst="rect">
            <a:avLst/>
          </a:prstGeom>
        </p:spPr>
      </p:pic>
      <p:sp>
        <p:nvSpPr>
          <p:cNvPr id="15376" name="Прямокутник 15375">
            <a:extLst>
              <a:ext uri="{FF2B5EF4-FFF2-40B4-BE49-F238E27FC236}">
                <a16:creationId xmlns:a16="http://schemas.microsoft.com/office/drawing/2014/main" id="{211EAA18-847B-4AFC-92A2-453C8F424FBA}"/>
              </a:ext>
            </a:extLst>
          </p:cNvPr>
          <p:cNvSpPr/>
          <p:nvPr/>
        </p:nvSpPr>
        <p:spPr>
          <a:xfrm>
            <a:off x="146318" y="218386"/>
            <a:ext cx="7767610" cy="6590903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>
            <a:off x="2884592" y="3195210"/>
            <a:ext cx="2310937" cy="1912961"/>
          </a:xfrm>
          <a:prstGeom prst="ellipse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" name="Пряма зі стрілкою 3"/>
          <p:cNvCxnSpPr>
            <a:cxnSpLocks/>
          </p:cNvCxnSpPr>
          <p:nvPr/>
        </p:nvCxnSpPr>
        <p:spPr>
          <a:xfrm flipH="1">
            <a:off x="2163643" y="4914177"/>
            <a:ext cx="771674" cy="6791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 зі стрілкою 4"/>
          <p:cNvCxnSpPr>
            <a:cxnSpLocks/>
          </p:cNvCxnSpPr>
          <p:nvPr/>
        </p:nvCxnSpPr>
        <p:spPr>
          <a:xfrm flipH="1" flipV="1">
            <a:off x="2010108" y="4157558"/>
            <a:ext cx="677102" cy="332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 зі стрілкою 5"/>
          <p:cNvCxnSpPr>
            <a:cxnSpLocks/>
          </p:cNvCxnSpPr>
          <p:nvPr/>
        </p:nvCxnSpPr>
        <p:spPr>
          <a:xfrm flipH="1" flipV="1">
            <a:off x="2120929" y="2877318"/>
            <a:ext cx="708306" cy="374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 зі стрілкою 6"/>
          <p:cNvCxnSpPr>
            <a:cxnSpLocks/>
          </p:cNvCxnSpPr>
          <p:nvPr/>
        </p:nvCxnSpPr>
        <p:spPr>
          <a:xfrm flipH="1" flipV="1">
            <a:off x="2693498" y="2110462"/>
            <a:ext cx="632413" cy="967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>
            <a:cxnSpLocks/>
          </p:cNvCxnSpPr>
          <p:nvPr/>
        </p:nvCxnSpPr>
        <p:spPr>
          <a:xfrm flipV="1">
            <a:off x="3924688" y="1938837"/>
            <a:ext cx="9418" cy="1053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>
            <a:cxnSpLocks/>
          </p:cNvCxnSpPr>
          <p:nvPr/>
        </p:nvCxnSpPr>
        <p:spPr>
          <a:xfrm flipV="1">
            <a:off x="5198613" y="2463800"/>
            <a:ext cx="838946" cy="7418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>
            <a:cxnSpLocks/>
          </p:cNvCxnSpPr>
          <p:nvPr/>
        </p:nvCxnSpPr>
        <p:spPr>
          <a:xfrm flipV="1">
            <a:off x="5389603" y="4139218"/>
            <a:ext cx="644362" cy="366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cxnSpLocks/>
          </p:cNvCxnSpPr>
          <p:nvPr/>
        </p:nvCxnSpPr>
        <p:spPr>
          <a:xfrm>
            <a:off x="4942235" y="4944547"/>
            <a:ext cx="922213" cy="7081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Округлений прямокутник 13"/>
          <p:cNvSpPr/>
          <p:nvPr/>
        </p:nvSpPr>
        <p:spPr>
          <a:xfrm>
            <a:off x="464224" y="1960256"/>
            <a:ext cx="1460411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82139" y="3513838"/>
            <a:ext cx="1487946" cy="140271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482138" y="5108172"/>
            <a:ext cx="1487947" cy="138822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087634" y="1917535"/>
            <a:ext cx="1483703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6115115" y="3567643"/>
            <a:ext cx="1456222" cy="1388225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6096001" y="5093685"/>
            <a:ext cx="1475336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4760830" y="478939"/>
            <a:ext cx="1410697" cy="135674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3224526" y="465540"/>
            <a:ext cx="1410697" cy="1404627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651637" y="511217"/>
            <a:ext cx="1410697" cy="140082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 b="6743"/>
          <a:stretch/>
        </p:blipFill>
        <p:spPr>
          <a:xfrm>
            <a:off x="1710781" y="663841"/>
            <a:ext cx="1271765" cy="110025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7019" y="528574"/>
            <a:ext cx="1274572" cy="12745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2048" y="461179"/>
            <a:ext cx="1267743" cy="12677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710" y="1964501"/>
            <a:ext cx="1423354" cy="14008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036" y="3569079"/>
            <a:ext cx="1272422" cy="13232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r="2608"/>
          <a:stretch/>
        </p:blipFill>
        <p:spPr>
          <a:xfrm>
            <a:off x="6096001" y="1957253"/>
            <a:ext cx="1329490" cy="14139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720" y="3602416"/>
            <a:ext cx="989697" cy="1323772"/>
          </a:xfrm>
          <a:prstGeom prst="rect">
            <a:avLst/>
          </a:prstGeo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992" y="5117875"/>
            <a:ext cx="1379956" cy="13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0043" y="5213429"/>
            <a:ext cx="1314944" cy="1171895"/>
          </a:xfrm>
          <a:prstGeom prst="rect">
            <a:avLst/>
          </a:prstGeom>
        </p:spPr>
      </p:pic>
      <p:grpSp>
        <p:nvGrpSpPr>
          <p:cNvPr id="33" name="Групувати 32"/>
          <p:cNvGrpSpPr/>
          <p:nvPr/>
        </p:nvGrpSpPr>
        <p:grpSpPr>
          <a:xfrm>
            <a:off x="3418375" y="3255804"/>
            <a:ext cx="1230469" cy="1843741"/>
            <a:chOff x="5239306" y="3515702"/>
            <a:chExt cx="1230469" cy="1843741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39306" y="3515702"/>
              <a:ext cx="1230469" cy="1230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кутник 31"/>
            <p:cNvSpPr/>
            <p:nvPr/>
          </p:nvSpPr>
          <p:spPr>
            <a:xfrm>
              <a:off x="5418341" y="4436113"/>
              <a:ext cx="8980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це</a:t>
              </a:r>
            </a:p>
          </p:txBody>
        </p:sp>
      </p:grpSp>
      <p:grpSp>
        <p:nvGrpSpPr>
          <p:cNvPr id="37" name="Групувати 36"/>
          <p:cNvGrpSpPr/>
          <p:nvPr/>
        </p:nvGrpSpPr>
        <p:grpSpPr>
          <a:xfrm>
            <a:off x="3063667" y="3151774"/>
            <a:ext cx="2003242" cy="1936248"/>
            <a:chOff x="4960297" y="3450403"/>
            <a:chExt cx="2003242" cy="1936248"/>
          </a:xfrm>
        </p:grpSpPr>
        <p:sp>
          <p:nvSpPr>
            <p:cNvPr id="38" name="Множення 37"/>
            <p:cNvSpPr/>
            <p:nvPr/>
          </p:nvSpPr>
          <p:spPr>
            <a:xfrm>
              <a:off x="5206446" y="3450403"/>
              <a:ext cx="1548185" cy="155551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Прямокутник 38"/>
            <p:cNvSpPr/>
            <p:nvPr/>
          </p:nvSpPr>
          <p:spPr>
            <a:xfrm>
              <a:off x="4960297" y="4463321"/>
              <a:ext cx="20032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немає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0" name="Множення 39"/>
          <p:cNvSpPr/>
          <p:nvPr/>
        </p:nvSpPr>
        <p:spPr>
          <a:xfrm>
            <a:off x="1682621" y="602174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Множення 40"/>
          <p:cNvSpPr/>
          <p:nvPr/>
        </p:nvSpPr>
        <p:spPr>
          <a:xfrm>
            <a:off x="3251890" y="49534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Множення 43"/>
          <p:cNvSpPr/>
          <p:nvPr/>
        </p:nvSpPr>
        <p:spPr>
          <a:xfrm>
            <a:off x="6135126" y="1934169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Множення 44"/>
          <p:cNvSpPr/>
          <p:nvPr/>
        </p:nvSpPr>
        <p:spPr>
          <a:xfrm>
            <a:off x="6200043" y="364986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Множення 45"/>
          <p:cNvSpPr/>
          <p:nvPr/>
        </p:nvSpPr>
        <p:spPr>
          <a:xfrm>
            <a:off x="6115115" y="5203263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Множення 46"/>
          <p:cNvSpPr/>
          <p:nvPr/>
        </p:nvSpPr>
        <p:spPr>
          <a:xfrm>
            <a:off x="562997" y="519978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Множення 47"/>
          <p:cNvSpPr/>
          <p:nvPr/>
        </p:nvSpPr>
        <p:spPr>
          <a:xfrm>
            <a:off x="464224" y="3602416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Множення 48"/>
          <p:cNvSpPr/>
          <p:nvPr/>
        </p:nvSpPr>
        <p:spPr>
          <a:xfrm>
            <a:off x="490418" y="199311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0" name="Групувати 49"/>
          <p:cNvGrpSpPr/>
          <p:nvPr/>
        </p:nvGrpSpPr>
        <p:grpSpPr>
          <a:xfrm>
            <a:off x="3211922" y="3177897"/>
            <a:ext cx="1647965" cy="1755379"/>
            <a:chOff x="5166412" y="3658205"/>
            <a:chExt cx="1647965" cy="1755379"/>
          </a:xfrm>
        </p:grpSpPr>
        <p:pic>
          <p:nvPicPr>
            <p:cNvPr id="51" name="Picture 4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872" b="-2658"/>
            <a:stretch/>
          </p:blipFill>
          <p:spPr bwMode="auto">
            <a:xfrm>
              <a:off x="5182596" y="3658205"/>
              <a:ext cx="1631781" cy="1243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Прямокутник 51"/>
            <p:cNvSpPr/>
            <p:nvPr/>
          </p:nvSpPr>
          <p:spPr>
            <a:xfrm>
              <a:off x="5166412" y="4490254"/>
              <a:ext cx="15247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бачу</a:t>
              </a:r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05" b="97831" l="6019" r="95139">
                        <a14:foregroundMark x1="40278" y1="3905" x2="41435" y2="7158"/>
                        <a14:foregroundMark x1="6019" y1="39696" x2="9491" y2="37527"/>
                        <a14:foregroundMark x1="82407" y1="87636" x2="90509" y2="97831"/>
                        <a14:foregroundMark x1="88889" y1="84382" x2="95139" y2="91974"/>
                        <a14:foregroundMark x1="70085" y1="55748" x2="69907" y2="55531"/>
                        <a14:foregroundMark x1="72222" y1="58351" x2="70085" y2="55748"/>
                        <a14:foregroundMark x1="71759" y1="55748" x2="71759" y2="55255"/>
                        <a14:foregroundMark x1="71759" y1="56616" x2="71759" y2="55748"/>
                        <a14:foregroundMark x1="71991" y1="59219" x2="71991" y2="56399"/>
                        <a14:foregroundMark x1="73317" y1="55748" x2="73380" y2="55531"/>
                        <a14:foregroundMark x1="72685" y1="57918" x2="73317" y2="55748"/>
                        <a14:foregroundMark x1="73148" y1="57484" x2="72685" y2="55965"/>
                        <a14:foregroundMark x1="73033" y1="55748" x2="72917" y2="56399"/>
                        <a14:foregroundMark x1="73148" y1="55098" x2="73033" y2="55748"/>
                        <a14:foregroundMark x1="73148" y1="57484" x2="71528" y2="57918"/>
                        <a14:foregroundMark x1="72685" y1="56833" x2="73148" y2="58351"/>
                        <a14:foregroundMark x1="73148" y1="56616" x2="73148" y2="57267"/>
                        <a14:foregroundMark x1="73843" y1="52711" x2="73575" y2="53464"/>
                        <a14:backgroundMark x1="39120" y1="22993" x2="49537" y2="51627"/>
                        <a14:backgroundMark x1="54630" y1="22343" x2="58796" y2="54881"/>
                        <a14:backgroundMark x1="34954" y1="30586" x2="50000" y2="52711"/>
                        <a14:backgroundMark x1="50000" y1="52711" x2="59259" y2="45119"/>
                        <a14:backgroundMark x1="30787" y1="31020" x2="44907" y2="37093"/>
                        <a14:backgroundMark x1="21065" y1="42950" x2="42593" y2="53362"/>
                        <a14:backgroundMark x1="27315" y1="27766" x2="41435" y2="41432"/>
                        <a14:backgroundMark x1="20370" y1="39262" x2="34259" y2="54447"/>
                        <a14:backgroundMark x1="31944" y1="19740" x2="41898" y2="20824"/>
                        <a14:backgroundMark x1="48380" y1="15401" x2="63889" y2="28850"/>
                        <a14:backgroundMark x1="65741" y1="28416" x2="72241" y2="52229"/>
                        <a14:backgroundMark x1="68324" y1="59315" x2="55324" y2="66811"/>
                        <a14:backgroundMark x1="30787" y1="56616" x2="42593" y2="66811"/>
                        <a14:backgroundMark x1="58796" y1="59219" x2="48380" y2="64208"/>
                        <a14:backgroundMark x1="36111" y1="50108" x2="46065" y2="55965"/>
                        <a14:backgroundMark x1="50000" y1="56616" x2="30787" y2="38612"/>
                        <a14:backgroundMark x1="25694" y1="29935" x2="33102" y2="40347"/>
                        <a14:backgroundMark x1="47222" y1="28850" x2="59259" y2="49024"/>
                        <a14:backgroundMark x1="47685" y1="28416" x2="43750" y2="18655"/>
                        <a14:backgroundMark x1="57639" y1="22343" x2="39583" y2="17570"/>
                        <a14:backgroundMark x1="57639" y1="16920" x2="47685" y2="12148"/>
                        <a14:backgroundMark x1="33796" y1="14317" x2="39120" y2="13666"/>
                        <a14:backgroundMark x1="24537" y1="26247" x2="28472" y2="18004"/>
                        <a14:backgroundMark x1="23843" y1="21258" x2="19213" y2="31020"/>
                        <a14:backgroundMark x1="15741" y1="31020" x2="22222" y2="40347"/>
                        <a14:backgroundMark x1="15278" y1="42950" x2="19213" y2="50108"/>
                        <a14:backgroundMark x1="19907" y1="24078" x2="19213" y2="25163"/>
                        <a14:backgroundMark x1="56481" y1="17570" x2="59954" y2="15835"/>
                        <a14:backgroundMark x1="61574" y1="20824" x2="67361" y2="25163"/>
                        <a14:backgroundMark x1="68519" y1="29501" x2="71528" y2="28416"/>
                        <a14:backgroundMark x1="66204" y1="27766" x2="69213" y2="24512"/>
                        <a14:backgroundMark x1="20370" y1="25163" x2="19907" y2="24078"/>
                        <a14:backgroundMark x1="19907" y1="22343" x2="19907" y2="22343"/>
                        <a14:backgroundMark x1="46759" y1="55098" x2="48611" y2="64208"/>
                        <a14:backgroundMark x1="54398" y1="47505" x2="65278" y2="56182"/>
                        <a14:backgroundMark x1="67130" y1="56616" x2="68750" y2="56182"/>
                        <a14:backgroundMark x1="70139" y1="56399" x2="70139" y2="55965"/>
                        <a14:backgroundMark x1="69676" y1="55748" x2="69676" y2="55748"/>
                        <a14:backgroundMark x1="69444" y1="54013" x2="69676" y2="55531"/>
                        <a14:backgroundMark x1="17361" y1="26030" x2="18287" y2="29935"/>
                        <a14:backgroundMark x1="66204" y1="22126" x2="68287" y2="23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882" y="375793"/>
            <a:ext cx="2047262" cy="2184693"/>
          </a:xfrm>
          <a:prstGeom prst="rect">
            <a:avLst/>
          </a:prstGeom>
        </p:spPr>
      </p:pic>
      <p:cxnSp>
        <p:nvCxnSpPr>
          <p:cNvPr id="79" name="Пряма зі стрілкою 78">
            <a:extLst>
              <a:ext uri="{FF2B5EF4-FFF2-40B4-BE49-F238E27FC236}">
                <a16:creationId xmlns:a16="http://schemas.microsoft.com/office/drawing/2014/main" id="{256888BD-A05A-47D7-BCF6-5572BA8AE374}"/>
              </a:ext>
            </a:extLst>
          </p:cNvPr>
          <p:cNvCxnSpPr>
            <a:cxnSpLocks/>
          </p:cNvCxnSpPr>
          <p:nvPr/>
        </p:nvCxnSpPr>
        <p:spPr>
          <a:xfrm flipV="1">
            <a:off x="4619350" y="2051934"/>
            <a:ext cx="519417" cy="9880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Множення 40">
            <a:extLst>
              <a:ext uri="{FF2B5EF4-FFF2-40B4-BE49-F238E27FC236}">
                <a16:creationId xmlns:a16="http://schemas.microsoft.com/office/drawing/2014/main" id="{040092DF-D473-4858-A095-64D98F2175BF}"/>
              </a:ext>
            </a:extLst>
          </p:cNvPr>
          <p:cNvSpPr/>
          <p:nvPr/>
        </p:nvSpPr>
        <p:spPr>
          <a:xfrm>
            <a:off x="4751827" y="474727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378" name="Рисунок 15377">
            <a:extLst>
              <a:ext uri="{FF2B5EF4-FFF2-40B4-BE49-F238E27FC236}">
                <a16:creationId xmlns:a16="http://schemas.microsoft.com/office/drawing/2014/main" id="{CD717AA6-251F-4C6C-ABFE-F451305F4F1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58" y="2047461"/>
            <a:ext cx="4076166" cy="4170960"/>
          </a:xfrm>
          <a:prstGeom prst="rect">
            <a:avLst/>
          </a:prstGeom>
        </p:spPr>
      </p:pic>
      <p:pic>
        <p:nvPicPr>
          <p:cNvPr id="15379" name="Picture 1537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31848" y="2704036"/>
            <a:ext cx="340042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3971 -0.0178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71 -0.01782 L 0.25156 -0.02407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6 -0.02408 L 0.36745 0.1923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45 0.19236 L 0.3625 0.4349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5 0.43495 L 0.36341 0.6541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41 0.65417 L -0.09505 0.6699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05 0.66991 L -0.09453 0.43495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53 0.43495 L -0.1086 0.19213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</Words>
  <Application>Microsoft Office PowerPoint</Application>
  <PresentationFormat>Широкий екран</PresentationFormat>
  <Paragraphs>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2024-11-23T19:49:11Z</dcterms:created>
  <dcterms:modified xsi:type="dcterms:W3CDTF">2024-11-23T20:38:23Z</dcterms:modified>
</cp:coreProperties>
</file>