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48CB5-726B-4345-A232-9BBDB9C7FDDC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4839-4274-4299-9296-080648DBCF5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9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9A19D-50D6-C540-B580-1C8E063ACBB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03292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8C14-DDEE-45ED-AA13-390168133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74D3D2-97CD-4AAB-87C8-3157AAB52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C44D68-616F-43FD-AF38-E1DECE2A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07951-9579-470A-992A-0A7608AD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DD431B-FB75-451D-8FDE-B1342FA87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67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9A56B-7360-4B8A-A0F9-1AF021472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FF5E5C-3EA3-4473-ADE1-8A35AFDB9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D92C1D-CF63-4C9D-9B51-B7302443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D3412-955E-40BB-8AB5-A871B209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C5A7B9-53A6-4A80-A094-6D8F62943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239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64DBD1F-31F8-4D1B-AE95-096837E7D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CA190-1052-4353-A411-2A3C25B7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165440-9F05-4CA4-B5B3-2A1A391B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C76802-0513-4D8C-8559-D509EA6F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AB61BE-0C70-46C3-BA9C-60486F4A6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14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84DB-C1B1-4920-B740-E0330BA2F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10FC75-4E91-4A25-8A51-DA4768687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CA94DA-FA3C-4021-B67C-37217F6C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BC6AA7-985C-4FE5-A7A3-75E1A663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6DA753-33D0-48C6-9E53-808F49F9D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333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8110F-41DA-413F-A9E2-8BFFE3D3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5B34719-4331-463B-9954-F5E5BD24A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27A48A-C412-499C-99BD-4DC1064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5BEF3C-B177-4ABB-9BE5-EBAB33ED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2C59A2-E8D3-452D-894C-43B75EC8F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184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81FB5-DCC3-4FAE-8B97-8778A0C5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A8BE28E-0224-4658-B2C2-70655E2B9E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7286DB-B3F3-481B-BDC6-0C4A4C9A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898BBDB-D585-478D-922A-3A455C53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BF0445-9508-4854-9D6F-4AC8866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97E084-10DB-4699-B6BB-4B09F7E6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6359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28D6-D8D8-417A-8442-4A5CCD46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8CC1192-AE0D-465C-9084-7255B1974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ED91AF-0C24-4C79-806E-94556AD50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34BE2A-2909-480D-B2E0-A6F568BAC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0082B9-53FF-498A-9649-4FBF1BC17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108BFBA-4C53-4F6F-AB2F-66D0C6A7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43E7AE3-7EE4-4BBE-86E4-8302443D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27908A6-95BC-4A43-980B-82CA79BB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6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6F84-8904-4B8D-8D95-3BF472AD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8DA6424-7A14-4FA5-BB0B-0440DE2C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0152D6-1715-44B0-BC2C-075EC352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553CBF-8E08-4694-9681-F6DC5986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95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F68274-1B49-4CB0-A067-F8E6DFD2E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ACE159-30D1-499A-A9CC-0D4719A7B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0C803E-EC48-4528-9688-18D49E2A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306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B3296-25E4-45F8-897F-35BC82B6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BD8BA1-1FAD-46C3-9B07-D032A6F3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51A9CB4-99FE-4A06-9FD7-49531DF7D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45E421-569C-4A4A-A56C-7AC26281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19528D-6B45-402A-A9F9-49CBF29D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E391A3-2D4A-4512-A761-A0612271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605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97C4C-71CA-4EC4-8D59-D9603A580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3EB7174-5F17-4B6D-B175-0C8F00CFE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778142E-7EC3-4F2B-9018-1BF1D031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DF520C-8144-4CA8-9BC9-69B566F1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ECD1E28-7F1F-4EFD-B24A-4D0444841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427E46-C484-4B81-9111-EE8BF1CE4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9559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9526E17-FC60-4DAA-881C-C8D80660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CE6DD42-516D-497E-9BEC-2D700BBC5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A9D314-2FC5-4570-B791-93389F05A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F249-39AD-45EC-B932-786E926B3AB7}" type="datetimeFigureOut">
              <a:rPr lang="uk-UA" smtClean="0"/>
              <a:t>31.07.2024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A36E83-E1D4-4AE1-85ED-81034B7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85C345-3479-4FA8-BAF3-801FA8E5E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034F-9BB3-4ED6-BAB5-44A38CCB25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5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1.wdp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microsoft.com/office/2007/relationships/hdphoto" Target="../media/hdphoto4.wdp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microsoft.com/office/2007/relationships/hdphoto" Target="../media/hdphoto6.wdp"/><Relationship Id="rId24" Type="http://schemas.openxmlformats.org/officeDocument/2006/relationships/image" Target="../media/image16.png"/><Relationship Id="rId25" Type="http://schemas.microsoft.com/office/2007/relationships/hdphoto" Target="../media/hdphoto7.wdp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28" Type="http://schemas.openxmlformats.org/officeDocument/2006/relationships/image" Target="../media/image19.png"/><Relationship Id="rId2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062D0-79AC-4848-9125-CBBB5480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2" name="Freeform 3">
            <a:extLst>
              <a:ext uri="{FF2B5EF4-FFF2-40B4-BE49-F238E27FC236}">
                <a16:creationId xmlns:a16="http://schemas.microsoft.com/office/drawing/2014/main" id="{9ED866BA-4068-5A9F-F8DE-0972B344CE1B}"/>
              </a:ext>
            </a:extLst>
          </p:cNvPr>
          <p:cNvSpPr/>
          <p:nvPr/>
        </p:nvSpPr>
        <p:spPr>
          <a:xfrm rot="10800000">
            <a:off x="7652643" y="3782524"/>
            <a:ext cx="1750027" cy="2420588"/>
          </a:xfrm>
          <a:custGeom>
            <a:avLst/>
            <a:gdLst/>
            <a:ahLst/>
            <a:cxnLst/>
            <a:rect l="l" t="t" r="r" b="b"/>
            <a:pathLst>
              <a:path w="11430000" h="8229600">
                <a:moveTo>
                  <a:pt x="0" y="0"/>
                </a:moveTo>
                <a:lnTo>
                  <a:pt x="11430000" y="0"/>
                </a:lnTo>
                <a:lnTo>
                  <a:pt x="114300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C5C4E-C6D4-B23C-A4E4-21F9D7603240}"/>
              </a:ext>
            </a:extLst>
          </p:cNvPr>
          <p:cNvSpPr txBox="1"/>
          <p:nvPr/>
        </p:nvSpPr>
        <p:spPr>
          <a:xfrm>
            <a:off x="971550" y="985838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98E70A-03D3-4960-A6AB-EAF2EAB52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8774"/>
            <a:ext cx="1790867" cy="17908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844C6B-6D43-42D0-B956-C32D5D86A4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2" y="2310433"/>
            <a:ext cx="1546726" cy="154672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EEB1AB-AFDE-4F1E-BDE6-98082F486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338" y="3229476"/>
            <a:ext cx="1499507" cy="14995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27DBDC2-AFA8-425D-9B47-D8580DC2D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18583" y="4752214"/>
            <a:ext cx="1491031" cy="149103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B9519E-A980-437B-B243-C8F8AF3BF2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41161"/>
            <a:ext cx="1458686" cy="14586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1975EF7-336D-4F88-B4D3-ACBF197F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56308"/>
            <a:ext cx="1922994" cy="192299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9E1C488-C384-4DC1-9776-166D8EE27E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89" y="4599656"/>
            <a:ext cx="1978818" cy="19788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EC3882-7EE3-4318-B9D1-956FEEB513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 numberOfShades="0"/>
                    </a14:imgEffect>
                    <a14:imgEffect>
                      <a14:sharpenSoften amount="-4000"/>
                    </a14:imgEffect>
                    <a14:imgEffect>
                      <a14:colorTemperature colorTemp="7276"/>
                    </a14:imgEffect>
                    <a14:imgEffect>
                      <a14:saturation sat="4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357" y="2123810"/>
            <a:ext cx="1955492" cy="19554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74069BB-D9ED-4915-B6DE-67624F5933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1" y="4614404"/>
            <a:ext cx="1978818" cy="197881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E46D18F-679D-4076-AE69-475F064E37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9250" y="3201797"/>
            <a:ext cx="1499507" cy="149950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8879EB-1995-4EE2-8191-B8390070BB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64" y="437445"/>
            <a:ext cx="1470648" cy="147064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1694583-B16A-4877-AB59-F74A351D7A9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37" y="397939"/>
            <a:ext cx="1790867" cy="179086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5C4DAB6-5AF2-476F-B5A8-6E8D2A72F09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4" y="2302375"/>
            <a:ext cx="1546726" cy="15467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A8FFE65-2307-4309-ADA1-6A03ACA2E13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341">
            <a:off x="933501" y="4745311"/>
            <a:ext cx="1491031" cy="14910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87C4F-D342-4169-B045-9681FC42491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670" y="654887"/>
            <a:ext cx="2287650" cy="2328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E2A67E-09F2-40DC-BED1-F8CA438A17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94" y="-19755"/>
            <a:ext cx="860485" cy="8001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552225" y="4157885"/>
            <a:ext cx="1504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0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1.875E-6 0.00047 C -0.00287 -0.00139 -0.00586 -0.00116 -0.0082 -0.00393 C -0.01641 -0.01342 -0.0181 -0.02176 -0.02357 -0.03426 C -0.02578 -0.03935 -0.02813 -0.04375 -0.03034 -0.04884 C -0.03425 -0.05787 -0.03815 -0.06713 -0.0418 -0.07662 L -0.04649 -0.08842 C -0.04727 -0.09282 -0.04714 -0.09305 -0.04844 -0.09768 C -0.05013 -0.10324 -0.05 -0.10046 -0.05117 -0.1081 C -0.05182 -0.11319 -0.05274 -0.12222 -0.05313 -0.12778 C -0.05339 -0.13148 -0.05339 -0.13495 -0.05378 -0.13842 C -0.0543 -0.14213 -0.05521 -0.1456 -0.05586 -0.14907 C -0.05638 -0.15254 -0.05664 -0.15602 -0.05716 -0.15972 C -0.05794 -0.16412 -0.05899 -0.16828 -0.0599 -0.17268 C -0.06016 -0.17453 -0.06029 -0.17639 -0.06055 -0.17801 C -0.06094 -0.18194 -0.06146 -0.18611 -0.06185 -0.18981 C -0.06146 -0.19653 -0.06068 -0.20301 -0.06055 -0.20972 C -0.06042 -0.21551 -0.06107 -0.22129 -0.0612 -0.22685 C -0.06146 -0.23981 -0.06133 -0.25324 -0.06185 -0.2662 C -0.06419 -0.32315 -0.0638 -0.28032 -0.0638 -0.3044 " pathEditMode="relative" rAng="0" ptsTypes="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8 -0.3044 L -0.0638 -0.30417 C -0.10352 -0.26829 -0.10326 -0.26667 -0.14609 -0.23611 C -0.15013 -0.2331 -0.1543 -0.23195 -0.15846 -0.22986 C -0.17279 -0.21389 -0.15326 -0.23403 -0.18216 -0.21713 C -0.19245 -0.21181 -0.2026 -0.20417 -0.2125 -0.19514 C -0.21589 -0.19236 -0.21901 -0.1882 -0.22253 -0.18611 C -0.2306 -0.18171 -0.23841 -0.18079 -0.24635 -0.17662 C -0.25925 -0.16945 -0.27175 -0.15972 -0.28438 -0.1507 L -0.31589 -0.15463 C -0.32695 -0.15579 -0.33763 -0.16088 -0.34831 -0.16088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32" y="76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831 -0.16088 L -0.34831 -0.16019 C -0.34883 -0.16852 -0.34948 -0.17639 -0.34948 -0.1845 C -0.34948 -0.18843 -0.34596 -0.20301 -0.34544 -0.20579 C -0.34544 -0.20625 -0.33828 -0.25301 -0.33555 -0.25996 C -0.33112 -0.2713 -0.32487 -0.28172 -0.31979 -0.29237 C -0.31693 -0.29862 -0.31315 -0.30394 -0.31133 -0.31042 C -0.30885 -0.31829 -0.30729 -0.32663 -0.30404 -0.33403 C -0.30182 -0.33866 -0.29362 -0.34908 -0.28984 -0.35371 C -0.27552 -0.40325 -0.29323 -0.34167 -0.27839 -0.397 C -0.27383 -0.41436 -0.27279 -0.43426 -0.26419 -0.44954 C -0.25677 -0.4625 -0.25638 -0.46065 -0.2526 -0.47663 C -0.25156 -0.48172 -0.25078 -0.48727 -0.24974 -0.49283 C -0.24896 -0.49746 -0.2457 -0.51459 -0.24414 -0.51991 C -0.2431 -0.52362 -0.2375 -0.53959 -0.23568 -0.54306 C -0.22995 -0.55417 -0.2293 -0.55487 -0.22396 -0.56088 " pathEditMode="relative" rAng="0" ptsTypes="AAAAAAAAA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99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32 -0.5662 L -0.21732 -0.56597 C -0.24701 -0.52107 -0.19115 -0.6044 -0.2388 -0.54468 C -0.24388 -0.5382 -0.24727 -0.52824 -0.25195 -0.52107 C -0.25794 -0.51204 -0.2776 -0.48565 -0.28646 -0.4757 C -0.2931 -0.46829 -0.29961 -0.46019 -0.30677 -0.45417 C -0.31693 -0.44514 -0.32839 -0.44028 -0.33815 -0.43079 C -0.36094 -0.40764 -0.38086 -0.37708 -0.40417 -0.35625 L -0.41836 -0.34352 C -0.41992 -0.33889 -0.42096 -0.33287 -0.42331 -0.32917 C -0.42565 -0.32593 -0.42878 -0.32546 -0.43151 -0.32361 C -0.45143 -0.31366 -0.44935 -0.31551 -0.46797 -0.31134 C -0.46901 -0.30995 -0.46979 -0.30833 -0.47109 -0.30764 C -0.47279 -0.30648 -0.48659 -0.30417 -0.48737 -0.3037 C -0.49063 -0.30162 -0.49401 -0.29884 -0.4974 -0.29653 C -0.49974 -0.29514 -0.50221 -0.29468 -0.50456 -0.29306 C -0.51706 -0.28495 -0.50638 -0.28935 -0.51667 -0.28588 C -0.52162 -0.28009 -0.51784 -0.28357 -0.5237 -0.28032 C -0.52591 -0.27917 -0.52774 -0.27755 -0.52995 -0.27662 C -0.53346 -0.2757 -0.53737 -0.2757 -0.54115 -0.275 C -0.54375 -0.27454 -0.54635 -0.27361 -0.54922 -0.27315 C -0.55508 -0.26945 -0.55117 -0.27107 -0.5612 -0.27315 " pathEditMode="relative" rAng="0" ptsTypes="AAAAAAAAAAAAAAAAAAAA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146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12 -0.27315 L -0.5612 -0.27292 C -0.55221 -0.25787 -0.54414 -0.24005 -0.53412 -0.22685 C -0.51354 -0.20023 -0.48385 -0.15926 -0.45912 -0.13287 C -0.44688 -0.11968 -0.43451 -0.10741 -0.42227 -0.09491 C -0.41836 -0.09097 -0.41458 -0.08681 -0.41055 -0.0838 C -0.40925 -0.08264 -0.40794 -0.08195 -0.40677 -0.08102 C -0.40247 -0.07685 -0.3987 -0.07153 -0.39427 -0.06829 C -0.3888 -0.06435 -0.38294 -0.0632 -0.37734 -0.05995 C -0.37044 -0.05556 -0.3638 -0.05 -0.35677 -0.0456 C -0.33399 -0.03148 -0.35781 -0.04931 -0.33399 -0.0331 C -0.3276 -0.0287 -0.32135 -0.02292 -0.31484 -0.01898 C -0.3069 -0.01412 -0.29844 -0.01157 -0.29063 -0.00648 C -0.28646 -0.0037 -0.28242 0.00046 -0.27878 0.00486 C -0.26836 0.01736 -0.2582 0.03125 -0.24779 0.04421 C -0.24154 0.05208 -0.23555 0.06157 -0.22878 0.06805 C -0.22383 0.07268 -0.21589 0.08079 -0.21107 0.08218 C -0.20755 0.0831 -0.20417 0.0838 -0.20078 0.08495 C -0.18242 0.09143 -0.19922 0.0875 -0.18385 0.09051 C -0.17578 0.09444 -0.17995 0.09352 -0.17122 0.09352 " pathEditMode="relative" rAng="0" ptsTypes="AAAAAAAAAAAAAAAAAA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1833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22 0.09352 L -0.17122 0.09375 C -0.17201 0.06505 -0.17201 0.03704 -0.17292 0.00903 C -0.17318 0.0044 -0.1737 7.40741E-7 -0.17461 -0.0044 C -0.17552 -0.00949 -0.17695 -0.01482 -0.17904 -0.01968 C -0.18242 -0.02732 -0.1901 -0.03773 -0.19466 -0.04514 C -0.19935 -0.05301 -0.20352 -0.06111 -0.20833 -0.06921 C -0.22787 -0.1 -0.23281 -0.09722 -0.24688 -0.14144 C -0.26198 -0.18843 -0.2474 -0.14097 -0.26224 -0.1956 C -0.26888 -0.21898 -0.28229 -0.2662 -0.28229 -0.26597 C -0.28346 -0.27454 -0.28438 -0.28333 -0.28555 -0.2919 C -0.28659 -0.29884 -0.28789 -0.30579 -0.28867 -0.31273 C -0.28932 -0.3213 -0.28867 -0.32986 -0.2901 -0.33843 C -0.29167 -0.34699 -0.303 -0.38565 -0.30703 -0.39398 C -0.31628 -0.41273 -0.36641 -0.48009 -0.36706 -0.48125 C -0.37044 -0.48565 -0.37396 -0.48982 -0.37656 -0.49468 C -0.378 -0.49792 -0.37917 -0.50116 -0.38099 -0.50394 C -0.3832 -0.50671 -0.38646 -0.50857 -0.3888 -0.51134 C -0.40078 -0.52616 -0.38438 -0.51134 -0.40104 -0.52801 C -0.40247 -0.52917 -0.40417 -0.52986 -0.40573 -0.53102 C -0.40794 -0.53241 -0.40977 -0.53426 -0.41185 -0.53542 C -0.41328 -0.53634 -0.41497 -0.53634 -0.41667 -0.53704 C -0.41823 -0.53773 -0.4194 -0.53935 -0.42109 -0.54005 C -0.42526 -0.54167 -0.42669 -0.54144 -0.43021 -0.54144 " pathEditMode="relative" rAng="0" ptsTypes="AAAAAAAAAAAAAAAAAAAAAAA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-3175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021 -0.54144 L -0.43021 -0.5412 C -0.44935 -0.46968 -0.43255 -0.54282 -0.44336 -0.45532 C -0.4444 -0.44699 -0.45521 -0.42107 -0.45794 -0.41597 C -0.47552 -0.37986 -0.46224 -0.41412 -0.47083 -0.39074 C -0.47135 -0.38704 -0.47162 -0.3831 -0.4724 -0.37917 C -0.47383 -0.37222 -0.4763 -0.36551 -0.47734 -0.35857 C -0.47852 -0.34954 -0.47826 -0.34028 -0.47904 -0.33102 C -0.48242 -0.28079 -0.4832 -0.27222 -0.48698 -0.22847 C -0.48646 -0.18796 -0.48646 -0.14745 -0.48542 -0.10718 C -0.48516 -0.10162 -0.48372 -0.0963 -0.48372 -0.09097 C -0.48372 -0.07083 -0.48477 -0.05093 -0.48542 -0.03079 C -0.48568 -0.02477 -0.48425 0.00069 -0.4901 0.01134 C -0.49115 0.01343 -0.49362 0.01435 -0.49505 0.01597 C -0.49753 0.01852 -0.49961 0.02176 -0.50156 0.02454 C -0.50846 0.03449 -0.503 0.03055 -0.51445 0.03495 C -0.51563 0.03634 -0.51615 0.03843 -0.51758 0.03935 C -0.5194 0.04005 -0.5319 0.04282 -0.53542 0.04352 C -0.54063 0.04977 -0.53763 0.04954 -0.5418 0.04954 " pathEditMode="relative" rAng="0" ptsTypes="AAAAAAAAAAAAAAAAA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2953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05417 L -0.53542 0.0544 C -0.52448 0.06875 -0.52734 0.06643 -0.50912 0.07847 C -0.50495 0.08102 -0.50065 0.08356 -0.49622 0.08449 C -0.4875 0.08657 -0.47865 0.08657 -0.46992 0.0875 C -0.45508 0.08704 -0.4401 0.08981 -0.42552 0.08588 C -0.30716 0.05417 -0.41458 0.06481 -0.35482 0.06018 L -0.33438 0.0618 C -0.32552 0.0625 -0.3168 0.06412 -0.30794 0.06481 C -0.29232 0.06574 -0.27669 0.06574 -0.26107 0.0662 L -0.23385 0.07245 C -0.22214 0.07454 -0.21055 0.07593 -0.19883 0.07847 C -0.19115 0.07986 -0.16797 0.08704 -0.16133 0.08912 C -0.14922 0.08843 -0.13685 0.08912 -0.12474 0.0875 C -0.11758 0.08657 -0.1013 0.07893 -0.09401 0.07384 C -0.08333 0.0662 -0.08854 0.06921 -0.07878 0.06481 C -0.07461 0.0588 -0.0737 0.05694 -0.06849 0.05278 C -0.0612 0.04676 -0.0612 0.04884 -0.05313 0.04352 C -0.0513 0.04236 -0.04987 0.04005 -0.04805 0.03912 C -0.04531 0.0375 -0.04232 0.0375 -0.03945 0.03611 C -0.03724 0.03495 -0.03503 0.03264 -0.03268 0.03148 C -0.02409 0.02708 -0.02708 0.03055 -0.0207 0.02546 C -0.01784 0.02292 -0.0151 0.02037 -0.01224 0.01782 L -0.00885 0.01481 C -0.00625 0.00787 -0.0082 0.01018 -0.00195 0.01018 " pathEditMode="relative" rAng="0" ptsTypes="AAAAAAAAAAAAAAAAAAAAAAAAA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48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2024-07-31T14:59:43Z</dcterms:created>
  <dcterms:modified xsi:type="dcterms:W3CDTF">2024-07-31T19:37:08Z</dcterms:modified>
</cp:coreProperties>
</file>