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slideLayout" Target="../slideLayouts/slideLayout12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95" y="-11897"/>
            <a:ext cx="973244" cy="904946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717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40495" y="1641475"/>
            <a:ext cx="31813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11</cp:revision>
  <dcterms:created xsi:type="dcterms:W3CDTF">2024-04-04T05:17:00Z</dcterms:created>
  <dcterms:modified xsi:type="dcterms:W3CDTF">2024-07-08T10:57:00Z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